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68" r:id="rId4"/>
    <p:sldId id="264" r:id="rId5"/>
    <p:sldId id="270" r:id="rId6"/>
    <p:sldId id="269" r:id="rId7"/>
    <p:sldId id="273" r:id="rId8"/>
    <p:sldId id="272" r:id="rId9"/>
    <p:sldId id="274" r:id="rId10"/>
    <p:sldId id="271" r:id="rId11"/>
    <p:sldId id="279" r:id="rId12"/>
    <p:sldId id="276" r:id="rId13"/>
    <p:sldId id="277" r:id="rId14"/>
    <p:sldId id="275" r:id="rId1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AAC6D0-B488-430D-8A17-3BB396188F32}" v="20" dt="2024-01-22T08:56:16.2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0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. Fülöp Roland" userId="37effd5c-61ca-4e35-9394-d807a72fb757" providerId="ADAL" clId="{D8AAC6D0-B488-430D-8A17-3BB396188F32}"/>
    <pc:docChg chg="custSel addSld modSld">
      <pc:chgData name="Dr. Fülöp Roland" userId="37effd5c-61ca-4e35-9394-d807a72fb757" providerId="ADAL" clId="{D8AAC6D0-B488-430D-8A17-3BB396188F32}" dt="2024-01-22T08:58:14.680" v="1630" actId="20577"/>
      <pc:docMkLst>
        <pc:docMk/>
      </pc:docMkLst>
      <pc:sldChg chg="modSp mod">
        <pc:chgData name="Dr. Fülöp Roland" userId="37effd5c-61ca-4e35-9394-d807a72fb757" providerId="ADAL" clId="{D8AAC6D0-B488-430D-8A17-3BB396188F32}" dt="2024-01-22T07:54:28.567" v="12" actId="166"/>
        <pc:sldMkLst>
          <pc:docMk/>
          <pc:sldMk cId="4192851095" sldId="269"/>
        </pc:sldMkLst>
        <pc:spChg chg="mod ord">
          <ac:chgData name="Dr. Fülöp Roland" userId="37effd5c-61ca-4e35-9394-d807a72fb757" providerId="ADAL" clId="{D8AAC6D0-B488-430D-8A17-3BB396188F32}" dt="2024-01-22T07:54:28.567" v="12" actId="166"/>
          <ac:spMkLst>
            <pc:docMk/>
            <pc:sldMk cId="4192851095" sldId="269"/>
            <ac:spMk id="2" creationId="{A7AD8CFB-6D93-95F5-5C93-181EE899B0AC}"/>
          </ac:spMkLst>
        </pc:spChg>
        <pc:spChg chg="mod ord">
          <ac:chgData name="Dr. Fülöp Roland" userId="37effd5c-61ca-4e35-9394-d807a72fb757" providerId="ADAL" clId="{D8AAC6D0-B488-430D-8A17-3BB396188F32}" dt="2024-01-22T07:54:16.612" v="10" actId="20577"/>
          <ac:spMkLst>
            <pc:docMk/>
            <pc:sldMk cId="4192851095" sldId="269"/>
            <ac:spMk id="9" creationId="{F187240F-24F1-0E69-47C7-3B4AD0CF2068}"/>
          </ac:spMkLst>
        </pc:spChg>
      </pc:sldChg>
      <pc:sldChg chg="modSp mod">
        <pc:chgData name="Dr. Fülöp Roland" userId="37effd5c-61ca-4e35-9394-d807a72fb757" providerId="ADAL" clId="{D8AAC6D0-B488-430D-8A17-3BB396188F32}" dt="2024-01-22T08:53:49.166" v="1499" actId="20577"/>
        <pc:sldMkLst>
          <pc:docMk/>
          <pc:sldMk cId="854579100" sldId="270"/>
        </pc:sldMkLst>
        <pc:spChg chg="mod">
          <ac:chgData name="Dr. Fülöp Roland" userId="37effd5c-61ca-4e35-9394-d807a72fb757" providerId="ADAL" clId="{D8AAC6D0-B488-430D-8A17-3BB396188F32}" dt="2024-01-22T08:53:49.166" v="1499" actId="20577"/>
          <ac:spMkLst>
            <pc:docMk/>
            <pc:sldMk cId="854579100" sldId="270"/>
            <ac:spMk id="3" creationId="{7944A15F-6A23-96E8-2907-477BFD076471}"/>
          </ac:spMkLst>
        </pc:spChg>
      </pc:sldChg>
      <pc:sldChg chg="modSp mod">
        <pc:chgData name="Dr. Fülöp Roland" userId="37effd5c-61ca-4e35-9394-d807a72fb757" providerId="ADAL" clId="{D8AAC6D0-B488-430D-8A17-3BB396188F32}" dt="2024-01-22T08:03:16.553" v="158" actId="20577"/>
        <pc:sldMkLst>
          <pc:docMk/>
          <pc:sldMk cId="2931773452" sldId="274"/>
        </pc:sldMkLst>
        <pc:spChg chg="mod">
          <ac:chgData name="Dr. Fülöp Roland" userId="37effd5c-61ca-4e35-9394-d807a72fb757" providerId="ADAL" clId="{D8AAC6D0-B488-430D-8A17-3BB396188F32}" dt="2024-01-22T08:03:16.553" v="158" actId="20577"/>
          <ac:spMkLst>
            <pc:docMk/>
            <pc:sldMk cId="2931773452" sldId="274"/>
            <ac:spMk id="2" creationId="{7E8DDBE9-8E69-5577-0A81-AE6B8002D38B}"/>
          </ac:spMkLst>
        </pc:spChg>
      </pc:sldChg>
      <pc:sldChg chg="modSp mod">
        <pc:chgData name="Dr. Fülöp Roland" userId="37effd5c-61ca-4e35-9394-d807a72fb757" providerId="ADAL" clId="{D8AAC6D0-B488-430D-8A17-3BB396188F32}" dt="2024-01-22T08:06:08.566" v="238" actId="20578"/>
        <pc:sldMkLst>
          <pc:docMk/>
          <pc:sldMk cId="1957980289" sldId="276"/>
        </pc:sldMkLst>
        <pc:spChg chg="mod">
          <ac:chgData name="Dr. Fülöp Roland" userId="37effd5c-61ca-4e35-9394-d807a72fb757" providerId="ADAL" clId="{D8AAC6D0-B488-430D-8A17-3BB396188F32}" dt="2024-01-22T08:06:08.566" v="238" actId="20578"/>
          <ac:spMkLst>
            <pc:docMk/>
            <pc:sldMk cId="1957980289" sldId="276"/>
            <ac:spMk id="3" creationId="{1BC09F1A-7E5F-1D21-2D96-ABD4C3184063}"/>
          </ac:spMkLst>
        </pc:spChg>
      </pc:sldChg>
      <pc:sldChg chg="modSp new mod">
        <pc:chgData name="Dr. Fülöp Roland" userId="37effd5c-61ca-4e35-9394-d807a72fb757" providerId="ADAL" clId="{D8AAC6D0-B488-430D-8A17-3BB396188F32}" dt="2024-01-22T08:58:14.680" v="1630" actId="20577"/>
        <pc:sldMkLst>
          <pc:docMk/>
          <pc:sldMk cId="107875642" sldId="277"/>
        </pc:sldMkLst>
        <pc:spChg chg="mod">
          <ac:chgData name="Dr. Fülöp Roland" userId="37effd5c-61ca-4e35-9394-d807a72fb757" providerId="ADAL" clId="{D8AAC6D0-B488-430D-8A17-3BB396188F32}" dt="2024-01-22T08:09:34.790" v="264" actId="14100"/>
          <ac:spMkLst>
            <pc:docMk/>
            <pc:sldMk cId="107875642" sldId="277"/>
            <ac:spMk id="2" creationId="{113FDD27-0A93-B3BD-811B-09CC5E3B4BB5}"/>
          </ac:spMkLst>
        </pc:spChg>
        <pc:spChg chg="mod">
          <ac:chgData name="Dr. Fülöp Roland" userId="37effd5c-61ca-4e35-9394-d807a72fb757" providerId="ADAL" clId="{D8AAC6D0-B488-430D-8A17-3BB396188F32}" dt="2024-01-22T08:58:14.680" v="1630" actId="20577"/>
          <ac:spMkLst>
            <pc:docMk/>
            <pc:sldMk cId="107875642" sldId="277"/>
            <ac:spMk id="3" creationId="{7D7B9AF3-8EE0-3F1D-C7C7-550FD772F4E7}"/>
          </ac:spMkLst>
        </pc:spChg>
      </pc:sldChg>
      <pc:sldChg chg="modSp new mod">
        <pc:chgData name="Dr. Fülöp Roland" userId="37effd5c-61ca-4e35-9394-d807a72fb757" providerId="ADAL" clId="{D8AAC6D0-B488-430D-8A17-3BB396188F32}" dt="2024-01-22T08:39:37.166" v="1168" actId="20577"/>
        <pc:sldMkLst>
          <pc:docMk/>
          <pc:sldMk cId="2814697146" sldId="278"/>
        </pc:sldMkLst>
        <pc:spChg chg="mod">
          <ac:chgData name="Dr. Fülöp Roland" userId="37effd5c-61ca-4e35-9394-d807a72fb757" providerId="ADAL" clId="{D8AAC6D0-B488-430D-8A17-3BB396188F32}" dt="2024-01-22T08:25:37.382" v="987" actId="20577"/>
          <ac:spMkLst>
            <pc:docMk/>
            <pc:sldMk cId="2814697146" sldId="278"/>
            <ac:spMk id="2" creationId="{3ECC81D3-8CAB-82A7-8442-387533DB9BC2}"/>
          </ac:spMkLst>
        </pc:spChg>
        <pc:spChg chg="mod">
          <ac:chgData name="Dr. Fülöp Roland" userId="37effd5c-61ca-4e35-9394-d807a72fb757" providerId="ADAL" clId="{D8AAC6D0-B488-430D-8A17-3BB396188F32}" dt="2024-01-22T08:39:37.166" v="1168" actId="20577"/>
          <ac:spMkLst>
            <pc:docMk/>
            <pc:sldMk cId="2814697146" sldId="278"/>
            <ac:spMk id="3" creationId="{38E8BBFD-95CA-E708-6BF5-D0D9A3BF7AFF}"/>
          </ac:spMkLst>
        </pc:spChg>
      </pc:sldChg>
      <pc:sldChg chg="addSp delSp modSp new mod modTransition modAnim">
        <pc:chgData name="Dr. Fülöp Roland" userId="37effd5c-61ca-4e35-9394-d807a72fb757" providerId="ADAL" clId="{D8AAC6D0-B488-430D-8A17-3BB396188F32}" dt="2024-01-22T08:47:55.338" v="1242"/>
        <pc:sldMkLst>
          <pc:docMk/>
          <pc:sldMk cId="1347654876" sldId="279"/>
        </pc:sldMkLst>
        <pc:spChg chg="mod">
          <ac:chgData name="Dr. Fülöp Roland" userId="37effd5c-61ca-4e35-9394-d807a72fb757" providerId="ADAL" clId="{D8AAC6D0-B488-430D-8A17-3BB396188F32}" dt="2024-01-22T08:37:51.558" v="1123" actId="14100"/>
          <ac:spMkLst>
            <pc:docMk/>
            <pc:sldMk cId="1347654876" sldId="279"/>
            <ac:spMk id="2" creationId="{63FEA388-A4F7-5B40-0727-2F3D15CEA80F}"/>
          </ac:spMkLst>
        </pc:spChg>
        <pc:spChg chg="del">
          <ac:chgData name="Dr. Fülöp Roland" userId="37effd5c-61ca-4e35-9394-d807a72fb757" providerId="ADAL" clId="{D8AAC6D0-B488-430D-8A17-3BB396188F32}" dt="2024-01-22T08:28:57.039" v="996" actId="22"/>
          <ac:spMkLst>
            <pc:docMk/>
            <pc:sldMk cId="1347654876" sldId="279"/>
            <ac:spMk id="3" creationId="{007CB768-091B-B729-7A8C-DB23C37A7587}"/>
          </ac:spMkLst>
        </pc:spChg>
        <pc:spChg chg="add mod">
          <ac:chgData name="Dr. Fülöp Roland" userId="37effd5c-61ca-4e35-9394-d807a72fb757" providerId="ADAL" clId="{D8AAC6D0-B488-430D-8A17-3BB396188F32}" dt="2024-01-22T08:37:55.902" v="1125" actId="1076"/>
          <ac:spMkLst>
            <pc:docMk/>
            <pc:sldMk cId="1347654876" sldId="279"/>
            <ac:spMk id="7" creationId="{CD75E2D5-19A8-9B13-1143-CD7BD37A28F7}"/>
          </ac:spMkLst>
        </pc:spChg>
        <pc:spChg chg="add mod">
          <ac:chgData name="Dr. Fülöp Roland" userId="37effd5c-61ca-4e35-9394-d807a72fb757" providerId="ADAL" clId="{D8AAC6D0-B488-430D-8A17-3BB396188F32}" dt="2024-01-22T08:40:27.445" v="1194" actId="1076"/>
          <ac:spMkLst>
            <pc:docMk/>
            <pc:sldMk cId="1347654876" sldId="279"/>
            <ac:spMk id="8" creationId="{931C083E-57B0-075F-226F-A96D6BFD2B35}"/>
          </ac:spMkLst>
        </pc:spChg>
        <pc:spChg chg="add mod">
          <ac:chgData name="Dr. Fülöp Roland" userId="37effd5c-61ca-4e35-9394-d807a72fb757" providerId="ADAL" clId="{D8AAC6D0-B488-430D-8A17-3BB396188F32}" dt="2024-01-22T08:44:00.524" v="1227" actId="1076"/>
          <ac:spMkLst>
            <pc:docMk/>
            <pc:sldMk cId="1347654876" sldId="279"/>
            <ac:spMk id="9" creationId="{B7CC8C07-3C79-3D4B-9697-7447A018E43D}"/>
          </ac:spMkLst>
        </pc:spChg>
        <pc:spChg chg="add">
          <ac:chgData name="Dr. Fülöp Roland" userId="37effd5c-61ca-4e35-9394-d807a72fb757" providerId="ADAL" clId="{D8AAC6D0-B488-430D-8A17-3BB396188F32}" dt="2024-01-22T08:46:51.190" v="1234" actId="11529"/>
          <ac:spMkLst>
            <pc:docMk/>
            <pc:sldMk cId="1347654876" sldId="279"/>
            <ac:spMk id="11" creationId="{FEB19AD6-EB06-A121-546C-BD0E37C3E2D0}"/>
          </ac:spMkLst>
        </pc:spChg>
        <pc:spChg chg="add mod">
          <ac:chgData name="Dr. Fülöp Roland" userId="37effd5c-61ca-4e35-9394-d807a72fb757" providerId="ADAL" clId="{D8AAC6D0-B488-430D-8A17-3BB396188F32}" dt="2024-01-22T08:47:08.179" v="1236" actId="1076"/>
          <ac:spMkLst>
            <pc:docMk/>
            <pc:sldMk cId="1347654876" sldId="279"/>
            <ac:spMk id="12" creationId="{ACCDE671-9D1C-C4BF-C04C-175A62C80805}"/>
          </ac:spMkLst>
        </pc:spChg>
        <pc:picChg chg="add mod ord">
          <ac:chgData name="Dr. Fülöp Roland" userId="37effd5c-61ca-4e35-9394-d807a72fb757" providerId="ADAL" clId="{D8AAC6D0-B488-430D-8A17-3BB396188F32}" dt="2024-01-22T08:37:53.630" v="1124" actId="14100"/>
          <ac:picMkLst>
            <pc:docMk/>
            <pc:sldMk cId="1347654876" sldId="279"/>
            <ac:picMk id="5" creationId="{981162BE-0D68-5DED-077D-CFCFB9016AC6}"/>
          </ac:picMkLst>
        </pc:picChg>
        <pc:picChg chg="add mod">
          <ac:chgData name="Dr. Fülöp Roland" userId="37effd5c-61ca-4e35-9394-d807a72fb757" providerId="ADAL" clId="{D8AAC6D0-B488-430D-8A17-3BB396188F32}" dt="2024-01-22T08:43:14.132" v="1202" actId="1076"/>
          <ac:picMkLst>
            <pc:docMk/>
            <pc:sldMk cId="1347654876" sldId="279"/>
            <ac:picMk id="10" creationId="{49606A38-9160-45C6-D442-AF81C34F2B27}"/>
          </ac:picMkLst>
        </pc:picChg>
      </pc:sldChg>
    </pc:docChg>
  </pc:docChgLst>
  <pc:docChgLst>
    <pc:chgData name="Dr. Fülöp Roland" userId="37effd5c-61ca-4e35-9394-d807a72fb757" providerId="ADAL" clId="{1B262EF7-2288-4C36-98D3-2DF323304EFA}"/>
    <pc:docChg chg="undo redo custSel addSld modSld sldOrd">
      <pc:chgData name="Dr. Fülöp Roland" userId="37effd5c-61ca-4e35-9394-d807a72fb757" providerId="ADAL" clId="{1B262EF7-2288-4C36-98D3-2DF323304EFA}" dt="2024-01-20T19:23:58.211" v="1309" actId="1076"/>
      <pc:docMkLst>
        <pc:docMk/>
      </pc:docMkLst>
      <pc:sldChg chg="modSp mod">
        <pc:chgData name="Dr. Fülöp Roland" userId="37effd5c-61ca-4e35-9394-d807a72fb757" providerId="ADAL" clId="{1B262EF7-2288-4C36-98D3-2DF323304EFA}" dt="2024-01-18T19:37:16.625" v="405" actId="20577"/>
        <pc:sldMkLst>
          <pc:docMk/>
          <pc:sldMk cId="1161022632" sldId="264"/>
        </pc:sldMkLst>
        <pc:spChg chg="mod">
          <ac:chgData name="Dr. Fülöp Roland" userId="37effd5c-61ca-4e35-9394-d807a72fb757" providerId="ADAL" clId="{1B262EF7-2288-4C36-98D3-2DF323304EFA}" dt="2024-01-18T19:37:16.625" v="405" actId="20577"/>
          <ac:spMkLst>
            <pc:docMk/>
            <pc:sldMk cId="1161022632" sldId="264"/>
            <ac:spMk id="2" creationId="{00000000-0000-0000-0000-000000000000}"/>
          </ac:spMkLst>
        </pc:spChg>
      </pc:sldChg>
      <pc:sldChg chg="modSp mod ord">
        <pc:chgData name="Dr. Fülöp Roland" userId="37effd5c-61ca-4e35-9394-d807a72fb757" providerId="ADAL" clId="{1B262EF7-2288-4C36-98D3-2DF323304EFA}" dt="2024-01-19T14:30:52.264" v="520" actId="20577"/>
        <pc:sldMkLst>
          <pc:docMk/>
          <pc:sldMk cId="51745590" sldId="268"/>
        </pc:sldMkLst>
        <pc:spChg chg="mod">
          <ac:chgData name="Dr. Fülöp Roland" userId="37effd5c-61ca-4e35-9394-d807a72fb757" providerId="ADAL" clId="{1B262EF7-2288-4C36-98D3-2DF323304EFA}" dt="2024-01-18T19:35:34.809" v="375" actId="20577"/>
          <ac:spMkLst>
            <pc:docMk/>
            <pc:sldMk cId="51745590" sldId="268"/>
            <ac:spMk id="2" creationId="{00000000-0000-0000-0000-000000000000}"/>
          </ac:spMkLst>
        </pc:spChg>
        <pc:spChg chg="mod">
          <ac:chgData name="Dr. Fülöp Roland" userId="37effd5c-61ca-4e35-9394-d807a72fb757" providerId="ADAL" clId="{1B262EF7-2288-4C36-98D3-2DF323304EFA}" dt="2024-01-19T14:30:52.264" v="520" actId="20577"/>
          <ac:spMkLst>
            <pc:docMk/>
            <pc:sldMk cId="51745590" sldId="268"/>
            <ac:spMk id="8" creationId="{00000000-0000-0000-0000-000000000000}"/>
          </ac:spMkLst>
        </pc:spChg>
      </pc:sldChg>
      <pc:sldChg chg="addSp delSp modSp new mod ord setBg delDesignElem">
        <pc:chgData name="Dr. Fülöp Roland" userId="37effd5c-61ca-4e35-9394-d807a72fb757" providerId="ADAL" clId="{1B262EF7-2288-4C36-98D3-2DF323304EFA}" dt="2024-01-20T19:23:58.211" v="1309" actId="1076"/>
        <pc:sldMkLst>
          <pc:docMk/>
          <pc:sldMk cId="4192851095" sldId="269"/>
        </pc:sldMkLst>
        <pc:spChg chg="mod ord">
          <ac:chgData name="Dr. Fülöp Roland" userId="37effd5c-61ca-4e35-9394-d807a72fb757" providerId="ADAL" clId="{1B262EF7-2288-4C36-98D3-2DF323304EFA}" dt="2024-01-20T19:23:38.349" v="1306" actId="404"/>
          <ac:spMkLst>
            <pc:docMk/>
            <pc:sldMk cId="4192851095" sldId="269"/>
            <ac:spMk id="2" creationId="{A7AD8CFB-6D93-95F5-5C93-181EE899B0AC}"/>
          </ac:spMkLst>
        </pc:spChg>
        <pc:spChg chg="del mod">
          <ac:chgData name="Dr. Fülöp Roland" userId="37effd5c-61ca-4e35-9394-d807a72fb757" providerId="ADAL" clId="{1B262EF7-2288-4C36-98D3-2DF323304EFA}" dt="2024-01-19T15:04:31.767" v="784"/>
          <ac:spMkLst>
            <pc:docMk/>
            <pc:sldMk cId="4192851095" sldId="269"/>
            <ac:spMk id="3" creationId="{7FDEF0DA-6F7B-1B79-7433-ACF11B57B5BC}"/>
          </ac:spMkLst>
        </pc:spChg>
        <pc:spChg chg="add mod">
          <ac:chgData name="Dr. Fülöp Roland" userId="37effd5c-61ca-4e35-9394-d807a72fb757" providerId="ADAL" clId="{1B262EF7-2288-4C36-98D3-2DF323304EFA}" dt="2024-01-20T18:36:00.728" v="1258" actId="1076"/>
          <ac:spMkLst>
            <pc:docMk/>
            <pc:sldMk cId="4192851095" sldId="269"/>
            <ac:spMk id="7" creationId="{A2F53362-672B-2FD9-6C9A-82BEC16957A3}"/>
          </ac:spMkLst>
        </pc:spChg>
        <pc:spChg chg="add mod">
          <ac:chgData name="Dr. Fülöp Roland" userId="37effd5c-61ca-4e35-9394-d807a72fb757" providerId="ADAL" clId="{1B262EF7-2288-4C36-98D3-2DF323304EFA}" dt="2024-01-20T18:35:57.392" v="1257" actId="1076"/>
          <ac:spMkLst>
            <pc:docMk/>
            <pc:sldMk cId="4192851095" sldId="269"/>
            <ac:spMk id="8" creationId="{A2AFF9A5-810B-B4C0-652A-0B40E03F8C8E}"/>
          </ac:spMkLst>
        </pc:spChg>
        <pc:spChg chg="add del">
          <ac:chgData name="Dr. Fülöp Roland" userId="37effd5c-61ca-4e35-9394-d807a72fb757" providerId="ADAL" clId="{1B262EF7-2288-4C36-98D3-2DF323304EFA}" dt="2024-01-19T18:51:37.947" v="910" actId="26606"/>
          <ac:spMkLst>
            <pc:docMk/>
            <pc:sldMk cId="4192851095" sldId="269"/>
            <ac:spMk id="9" creationId="{D4771268-CB57-404A-9271-370EB28F6090}"/>
          </ac:spMkLst>
        </pc:spChg>
        <pc:spChg chg="add mod ord">
          <ac:chgData name="Dr. Fülöp Roland" userId="37effd5c-61ca-4e35-9394-d807a72fb757" providerId="ADAL" clId="{1B262EF7-2288-4C36-98D3-2DF323304EFA}" dt="2024-01-20T19:23:42.290" v="1307" actId="14100"/>
          <ac:spMkLst>
            <pc:docMk/>
            <pc:sldMk cId="4192851095" sldId="269"/>
            <ac:spMk id="9" creationId="{F187240F-24F1-0E69-47C7-3B4AD0CF2068}"/>
          </ac:spMkLst>
        </pc:spChg>
        <pc:spChg chg="add mod">
          <ac:chgData name="Dr. Fülöp Roland" userId="37effd5c-61ca-4e35-9394-d807a72fb757" providerId="ADAL" clId="{1B262EF7-2288-4C36-98D3-2DF323304EFA}" dt="2024-01-20T19:22:32.578" v="1289" actId="1076"/>
          <ac:spMkLst>
            <pc:docMk/>
            <pc:sldMk cId="4192851095" sldId="269"/>
            <ac:spMk id="10" creationId="{29F0D723-9272-3E7D-7DE1-C6A24139364D}"/>
          </ac:spMkLst>
        </pc:spChg>
        <pc:spChg chg="add mod">
          <ac:chgData name="Dr. Fülöp Roland" userId="37effd5c-61ca-4e35-9394-d807a72fb757" providerId="ADAL" clId="{1B262EF7-2288-4C36-98D3-2DF323304EFA}" dt="2024-01-20T19:23:58.211" v="1309" actId="1076"/>
          <ac:spMkLst>
            <pc:docMk/>
            <pc:sldMk cId="4192851095" sldId="269"/>
            <ac:spMk id="13" creationId="{656F4712-17C6-BA15-3B99-F3D7A343B970}"/>
          </ac:spMkLst>
        </pc:spChg>
        <pc:spChg chg="add del">
          <ac:chgData name="Dr. Fülöp Roland" userId="37effd5c-61ca-4e35-9394-d807a72fb757" providerId="ADAL" clId="{1B262EF7-2288-4C36-98D3-2DF323304EFA}" dt="2024-01-20T18:37:23.508" v="1265"/>
          <ac:spMkLst>
            <pc:docMk/>
            <pc:sldMk cId="4192851095" sldId="269"/>
            <ac:spMk id="14" creationId="{C18B47EC-880C-488C-A09F-1082C7675DB4}"/>
          </ac:spMkLst>
        </pc:spChg>
        <pc:spChg chg="add del">
          <ac:chgData name="Dr. Fülöp Roland" userId="37effd5c-61ca-4e35-9394-d807a72fb757" providerId="ADAL" clId="{1B262EF7-2288-4C36-98D3-2DF323304EFA}" dt="2024-01-20T18:37:23.508" v="1265"/>
          <ac:spMkLst>
            <pc:docMk/>
            <pc:sldMk cId="4192851095" sldId="269"/>
            <ac:spMk id="16" creationId="{44BF5144-F7BD-4540-9CFD-700A8426DAFE}"/>
          </ac:spMkLst>
        </pc:spChg>
        <pc:picChg chg="add mod">
          <ac:chgData name="Dr. Fülöp Roland" userId="37effd5c-61ca-4e35-9394-d807a72fb757" providerId="ADAL" clId="{1B262EF7-2288-4C36-98D3-2DF323304EFA}" dt="2024-01-20T18:35:35.832" v="1251" actId="1076"/>
          <ac:picMkLst>
            <pc:docMk/>
            <pc:sldMk cId="4192851095" sldId="269"/>
            <ac:picMk id="4" creationId="{7568355F-5EDE-6B9E-B689-F5BAF90BA6F4}"/>
          </ac:picMkLst>
        </pc:picChg>
        <pc:picChg chg="add del mod">
          <ac:chgData name="Dr. Fülöp Roland" userId="37effd5c-61ca-4e35-9394-d807a72fb757" providerId="ADAL" clId="{1B262EF7-2288-4C36-98D3-2DF323304EFA}" dt="2024-01-19T15:05:09.275" v="809" actId="478"/>
          <ac:picMkLst>
            <pc:docMk/>
            <pc:sldMk cId="4192851095" sldId="269"/>
            <ac:picMk id="5" creationId="{02F4B709-55F0-3D43-960F-1AA3BA1BB641}"/>
          </ac:picMkLst>
        </pc:picChg>
        <pc:picChg chg="add mod modCrop">
          <ac:chgData name="Dr. Fülöp Roland" userId="37effd5c-61ca-4e35-9394-d807a72fb757" providerId="ADAL" clId="{1B262EF7-2288-4C36-98D3-2DF323304EFA}" dt="2024-01-20T19:22:29.564" v="1288" actId="1076"/>
          <ac:picMkLst>
            <pc:docMk/>
            <pc:sldMk cId="4192851095" sldId="269"/>
            <ac:picMk id="5" creationId="{5613AF4D-395B-1D05-21DE-ADC2B229DA55}"/>
          </ac:picMkLst>
        </pc:picChg>
        <pc:picChg chg="add mod modCrop">
          <ac:chgData name="Dr. Fülöp Roland" userId="37effd5c-61ca-4e35-9394-d807a72fb757" providerId="ADAL" clId="{1B262EF7-2288-4C36-98D3-2DF323304EFA}" dt="2024-01-20T18:35:50.740" v="1256" actId="14100"/>
          <ac:picMkLst>
            <pc:docMk/>
            <pc:sldMk cId="4192851095" sldId="269"/>
            <ac:picMk id="6" creationId="{DEDBA1A4-1B2A-31FE-5F41-9B395DBA0462}"/>
          </ac:picMkLst>
        </pc:picChg>
        <pc:picChg chg="add mod modCrop">
          <ac:chgData name="Dr. Fülöp Roland" userId="37effd5c-61ca-4e35-9394-d807a72fb757" providerId="ADAL" clId="{1B262EF7-2288-4C36-98D3-2DF323304EFA}" dt="2024-01-20T19:23:22.210" v="1302" actId="14100"/>
          <ac:picMkLst>
            <pc:docMk/>
            <pc:sldMk cId="4192851095" sldId="269"/>
            <ac:picMk id="12" creationId="{B21B7D27-0A8B-DA8C-6D66-AC12464B1C37}"/>
          </ac:picMkLst>
        </pc:picChg>
      </pc:sldChg>
      <pc:sldChg chg="addSp delSp modSp new mod ord setBg">
        <pc:chgData name="Dr. Fülöp Roland" userId="37effd5c-61ca-4e35-9394-d807a72fb757" providerId="ADAL" clId="{1B262EF7-2288-4C36-98D3-2DF323304EFA}" dt="2024-01-20T18:37:11.996" v="1263" actId="26606"/>
        <pc:sldMkLst>
          <pc:docMk/>
          <pc:sldMk cId="854579100" sldId="270"/>
        </pc:sldMkLst>
        <pc:spChg chg="mod">
          <ac:chgData name="Dr. Fülöp Roland" userId="37effd5c-61ca-4e35-9394-d807a72fb757" providerId="ADAL" clId="{1B262EF7-2288-4C36-98D3-2DF323304EFA}" dt="2024-01-20T18:37:11.996" v="1263" actId="26606"/>
          <ac:spMkLst>
            <pc:docMk/>
            <pc:sldMk cId="854579100" sldId="270"/>
            <ac:spMk id="2" creationId="{8B33E383-F511-D4A3-C7E1-C43B06CB295A}"/>
          </ac:spMkLst>
        </pc:spChg>
        <pc:spChg chg="mod">
          <ac:chgData name="Dr. Fülöp Roland" userId="37effd5c-61ca-4e35-9394-d807a72fb757" providerId="ADAL" clId="{1B262EF7-2288-4C36-98D3-2DF323304EFA}" dt="2024-01-20T18:37:11.996" v="1263" actId="26606"/>
          <ac:spMkLst>
            <pc:docMk/>
            <pc:sldMk cId="854579100" sldId="270"/>
            <ac:spMk id="3" creationId="{7944A15F-6A23-96E8-2907-477BFD076471}"/>
          </ac:spMkLst>
        </pc:spChg>
        <pc:spChg chg="add del">
          <ac:chgData name="Dr. Fülöp Roland" userId="37effd5c-61ca-4e35-9394-d807a72fb757" providerId="ADAL" clId="{1B262EF7-2288-4C36-98D3-2DF323304EFA}" dt="2024-01-20T18:37:11.996" v="1263" actId="26606"/>
          <ac:spMkLst>
            <pc:docMk/>
            <pc:sldMk cId="854579100" sldId="270"/>
            <ac:spMk id="9" creationId="{C0763A76-9F1C-4FC5-82B7-DD475DA461B2}"/>
          </ac:spMkLst>
        </pc:spChg>
        <pc:spChg chg="add del">
          <ac:chgData name="Dr. Fülöp Roland" userId="37effd5c-61ca-4e35-9394-d807a72fb757" providerId="ADAL" clId="{1B262EF7-2288-4C36-98D3-2DF323304EFA}" dt="2024-01-20T18:37:11.996" v="1263" actId="26606"/>
          <ac:spMkLst>
            <pc:docMk/>
            <pc:sldMk cId="854579100" sldId="270"/>
            <ac:spMk id="11" creationId="{E81BF4F6-F2CF-4984-9D14-D6966D92F99F}"/>
          </ac:spMkLst>
        </pc:spChg>
        <pc:picChg chg="add del">
          <ac:chgData name="Dr. Fülöp Roland" userId="37effd5c-61ca-4e35-9394-d807a72fb757" providerId="ADAL" clId="{1B262EF7-2288-4C36-98D3-2DF323304EFA}" dt="2024-01-20T18:37:11.996" v="1263" actId="26606"/>
          <ac:picMkLst>
            <pc:docMk/>
            <pc:sldMk cId="854579100" sldId="270"/>
            <ac:picMk id="5" creationId="{58733D37-9EB3-9C2C-AEB5-71BE9692C8A1}"/>
          </ac:picMkLst>
        </pc:picChg>
      </pc:sldChg>
      <pc:sldChg chg="addSp delSp modSp new mod setBg setClrOvrMap">
        <pc:chgData name="Dr. Fülöp Roland" userId="37effd5c-61ca-4e35-9394-d807a72fb757" providerId="ADAL" clId="{1B262EF7-2288-4C36-98D3-2DF323304EFA}" dt="2024-01-19T19:08:50.822" v="1005" actId="1076"/>
        <pc:sldMkLst>
          <pc:docMk/>
          <pc:sldMk cId="3426475706" sldId="271"/>
        </pc:sldMkLst>
        <pc:spChg chg="mod ord">
          <ac:chgData name="Dr. Fülöp Roland" userId="37effd5c-61ca-4e35-9394-d807a72fb757" providerId="ADAL" clId="{1B262EF7-2288-4C36-98D3-2DF323304EFA}" dt="2024-01-19T19:08:48.771" v="1004" actId="1076"/>
          <ac:spMkLst>
            <pc:docMk/>
            <pc:sldMk cId="3426475706" sldId="271"/>
            <ac:spMk id="2" creationId="{1C2FD4C4-67F3-AE50-5666-3D08BFDD0629}"/>
          </ac:spMkLst>
        </pc:spChg>
        <pc:spChg chg="del">
          <ac:chgData name="Dr. Fülöp Roland" userId="37effd5c-61ca-4e35-9394-d807a72fb757" providerId="ADAL" clId="{1B262EF7-2288-4C36-98D3-2DF323304EFA}" dt="2024-01-19T14:35:04.339" v="638"/>
          <ac:spMkLst>
            <pc:docMk/>
            <pc:sldMk cId="3426475706" sldId="271"/>
            <ac:spMk id="3" creationId="{34B58BEF-A20B-3C0C-79CB-D91BAB0D9D28}"/>
          </ac:spMkLst>
        </pc:spChg>
        <pc:picChg chg="add mod ord modCrop">
          <ac:chgData name="Dr. Fülöp Roland" userId="37effd5c-61ca-4e35-9394-d807a72fb757" providerId="ADAL" clId="{1B262EF7-2288-4C36-98D3-2DF323304EFA}" dt="2024-01-19T19:08:50.822" v="1005" actId="1076"/>
          <ac:picMkLst>
            <pc:docMk/>
            <pc:sldMk cId="3426475706" sldId="271"/>
            <ac:picMk id="4" creationId="{3E8A7ADD-76D5-3986-97ED-873D53EBFCA9}"/>
          </ac:picMkLst>
        </pc:picChg>
        <pc:picChg chg="add mod ord modCrop">
          <ac:chgData name="Dr. Fülöp Roland" userId="37effd5c-61ca-4e35-9394-d807a72fb757" providerId="ADAL" clId="{1B262EF7-2288-4C36-98D3-2DF323304EFA}" dt="2024-01-19T19:08:45.417" v="1003" actId="1076"/>
          <ac:picMkLst>
            <pc:docMk/>
            <pc:sldMk cId="3426475706" sldId="271"/>
            <ac:picMk id="5" creationId="{7053970F-7D43-1DD3-92DC-10A766F33529}"/>
          </ac:picMkLst>
        </pc:picChg>
        <pc:picChg chg="add mod ord">
          <ac:chgData name="Dr. Fülöp Roland" userId="37effd5c-61ca-4e35-9394-d807a72fb757" providerId="ADAL" clId="{1B262EF7-2288-4C36-98D3-2DF323304EFA}" dt="2024-01-19T19:08:42.750" v="1002" actId="1076"/>
          <ac:picMkLst>
            <pc:docMk/>
            <pc:sldMk cId="3426475706" sldId="271"/>
            <ac:picMk id="6" creationId="{F6B8C0EF-6F33-B36B-7F8D-A223951FDC21}"/>
          </ac:picMkLst>
        </pc:picChg>
      </pc:sldChg>
      <pc:sldChg chg="addSp delSp modSp new mod ord setBg">
        <pc:chgData name="Dr. Fülöp Roland" userId="37effd5c-61ca-4e35-9394-d807a72fb757" providerId="ADAL" clId="{1B262EF7-2288-4C36-98D3-2DF323304EFA}" dt="2024-01-19T19:04:22.233" v="977"/>
        <pc:sldMkLst>
          <pc:docMk/>
          <pc:sldMk cId="2350448633" sldId="272"/>
        </pc:sldMkLst>
        <pc:spChg chg="mod ord">
          <ac:chgData name="Dr. Fülöp Roland" userId="37effd5c-61ca-4e35-9394-d807a72fb757" providerId="ADAL" clId="{1B262EF7-2288-4C36-98D3-2DF323304EFA}" dt="2024-01-19T14:40:13.173" v="696" actId="26606"/>
          <ac:spMkLst>
            <pc:docMk/>
            <pc:sldMk cId="2350448633" sldId="272"/>
            <ac:spMk id="2" creationId="{8E2BCA75-0545-13A1-98D9-64EF7A523FF2}"/>
          </ac:spMkLst>
        </pc:spChg>
        <pc:spChg chg="del">
          <ac:chgData name="Dr. Fülöp Roland" userId="37effd5c-61ca-4e35-9394-d807a72fb757" providerId="ADAL" clId="{1B262EF7-2288-4C36-98D3-2DF323304EFA}" dt="2024-01-19T14:37:19.369" v="644"/>
          <ac:spMkLst>
            <pc:docMk/>
            <pc:sldMk cId="2350448633" sldId="272"/>
            <ac:spMk id="3" creationId="{61E35777-814F-5040-32DC-9EDC9346CF75}"/>
          </ac:spMkLst>
        </pc:spChg>
        <pc:spChg chg="add">
          <ac:chgData name="Dr. Fülöp Roland" userId="37effd5c-61ca-4e35-9394-d807a72fb757" providerId="ADAL" clId="{1B262EF7-2288-4C36-98D3-2DF323304EFA}" dt="2024-01-19T14:40:13.173" v="696" actId="26606"/>
          <ac:spMkLst>
            <pc:docMk/>
            <pc:sldMk cId="2350448633" sldId="272"/>
            <ac:spMk id="11" creationId="{D4771268-CB57-404A-9271-370EB28F6090}"/>
          </ac:spMkLst>
        </pc:spChg>
        <pc:picChg chg="add mod">
          <ac:chgData name="Dr. Fülöp Roland" userId="37effd5c-61ca-4e35-9394-d807a72fb757" providerId="ADAL" clId="{1B262EF7-2288-4C36-98D3-2DF323304EFA}" dt="2024-01-19T14:40:13.173" v="696" actId="26606"/>
          <ac:picMkLst>
            <pc:docMk/>
            <pc:sldMk cId="2350448633" sldId="272"/>
            <ac:picMk id="4" creationId="{F15E009C-348A-5DA8-8A06-9DA019E426E4}"/>
          </ac:picMkLst>
        </pc:picChg>
        <pc:picChg chg="add mod">
          <ac:chgData name="Dr. Fülöp Roland" userId="37effd5c-61ca-4e35-9394-d807a72fb757" providerId="ADAL" clId="{1B262EF7-2288-4C36-98D3-2DF323304EFA}" dt="2024-01-19T14:40:13.173" v="696" actId="26606"/>
          <ac:picMkLst>
            <pc:docMk/>
            <pc:sldMk cId="2350448633" sldId="272"/>
            <ac:picMk id="5" creationId="{ED2E52E2-2049-5693-829B-4EA08FAB6383}"/>
          </ac:picMkLst>
        </pc:picChg>
        <pc:picChg chg="add mod">
          <ac:chgData name="Dr. Fülöp Roland" userId="37effd5c-61ca-4e35-9394-d807a72fb757" providerId="ADAL" clId="{1B262EF7-2288-4C36-98D3-2DF323304EFA}" dt="2024-01-19T14:40:13.173" v="696" actId="26606"/>
          <ac:picMkLst>
            <pc:docMk/>
            <pc:sldMk cId="2350448633" sldId="272"/>
            <ac:picMk id="6" creationId="{3FE2E03B-549F-EDF4-B593-7B4977E629A3}"/>
          </ac:picMkLst>
        </pc:picChg>
      </pc:sldChg>
      <pc:sldChg chg="addSp delSp modSp new mod setBg">
        <pc:chgData name="Dr. Fülöp Roland" userId="37effd5c-61ca-4e35-9394-d807a72fb757" providerId="ADAL" clId="{1B262EF7-2288-4C36-98D3-2DF323304EFA}" dt="2024-01-19T19:01:28.643" v="959" actId="1076"/>
        <pc:sldMkLst>
          <pc:docMk/>
          <pc:sldMk cId="1873003381" sldId="273"/>
        </pc:sldMkLst>
        <pc:spChg chg="mod ord">
          <ac:chgData name="Dr. Fülöp Roland" userId="37effd5c-61ca-4e35-9394-d807a72fb757" providerId="ADAL" clId="{1B262EF7-2288-4C36-98D3-2DF323304EFA}" dt="2024-01-19T19:01:28.643" v="959" actId="1076"/>
          <ac:spMkLst>
            <pc:docMk/>
            <pc:sldMk cId="1873003381" sldId="273"/>
            <ac:spMk id="2" creationId="{16C7BACD-549B-A857-D45A-E183EE88FFF2}"/>
          </ac:spMkLst>
        </pc:spChg>
        <pc:spChg chg="del">
          <ac:chgData name="Dr. Fülöp Roland" userId="37effd5c-61ca-4e35-9394-d807a72fb757" providerId="ADAL" clId="{1B262EF7-2288-4C36-98D3-2DF323304EFA}" dt="2024-01-19T14:43:30.366" v="746"/>
          <ac:spMkLst>
            <pc:docMk/>
            <pc:sldMk cId="1873003381" sldId="273"/>
            <ac:spMk id="3" creationId="{01F2B614-AF51-1C89-5B96-5B41416AFE2C}"/>
          </ac:spMkLst>
        </pc:spChg>
        <pc:spChg chg="add del">
          <ac:chgData name="Dr. Fülöp Roland" userId="37effd5c-61ca-4e35-9394-d807a72fb757" providerId="ADAL" clId="{1B262EF7-2288-4C36-98D3-2DF323304EFA}" dt="2024-01-19T19:01:20.063" v="958" actId="26606"/>
          <ac:spMkLst>
            <pc:docMk/>
            <pc:sldMk cId="1873003381" sldId="273"/>
            <ac:spMk id="11" creationId="{D4771268-CB57-404A-9271-370EB28F6090}"/>
          </ac:spMkLst>
        </pc:spChg>
        <pc:picChg chg="add mod">
          <ac:chgData name="Dr. Fülöp Roland" userId="37effd5c-61ca-4e35-9394-d807a72fb757" providerId="ADAL" clId="{1B262EF7-2288-4C36-98D3-2DF323304EFA}" dt="2024-01-19T19:01:20.063" v="958" actId="26606"/>
          <ac:picMkLst>
            <pc:docMk/>
            <pc:sldMk cId="1873003381" sldId="273"/>
            <ac:picMk id="4" creationId="{CAFD37F1-52FE-7CA1-ECA7-DA3A021BF85E}"/>
          </ac:picMkLst>
        </pc:picChg>
        <pc:picChg chg="add mod">
          <ac:chgData name="Dr. Fülöp Roland" userId="37effd5c-61ca-4e35-9394-d807a72fb757" providerId="ADAL" clId="{1B262EF7-2288-4C36-98D3-2DF323304EFA}" dt="2024-01-19T19:01:20.063" v="958" actId="26606"/>
          <ac:picMkLst>
            <pc:docMk/>
            <pc:sldMk cId="1873003381" sldId="273"/>
            <ac:picMk id="5" creationId="{9564A14E-9A94-5526-6466-289CE1100A72}"/>
          </ac:picMkLst>
        </pc:picChg>
        <pc:picChg chg="add mod ord">
          <ac:chgData name="Dr. Fülöp Roland" userId="37effd5c-61ca-4e35-9394-d807a72fb757" providerId="ADAL" clId="{1B262EF7-2288-4C36-98D3-2DF323304EFA}" dt="2024-01-19T19:01:20.063" v="958" actId="26606"/>
          <ac:picMkLst>
            <pc:docMk/>
            <pc:sldMk cId="1873003381" sldId="273"/>
            <ac:picMk id="6" creationId="{44349E69-22AF-B83D-70A5-2E79340C0926}"/>
          </ac:picMkLst>
        </pc:picChg>
        <pc:picChg chg="add mod ord">
          <ac:chgData name="Dr. Fülöp Roland" userId="37effd5c-61ca-4e35-9394-d807a72fb757" providerId="ADAL" clId="{1B262EF7-2288-4C36-98D3-2DF323304EFA}" dt="2024-01-19T19:01:20.063" v="958" actId="26606"/>
          <ac:picMkLst>
            <pc:docMk/>
            <pc:sldMk cId="1873003381" sldId="273"/>
            <ac:picMk id="7" creationId="{3B1EC267-461A-4A29-53B5-73BDE29E438D}"/>
          </ac:picMkLst>
        </pc:picChg>
      </pc:sldChg>
      <pc:sldChg chg="addSp delSp modSp new mod setBg">
        <pc:chgData name="Dr. Fülöp Roland" userId="37effd5c-61ca-4e35-9394-d807a72fb757" providerId="ADAL" clId="{1B262EF7-2288-4C36-98D3-2DF323304EFA}" dt="2024-01-19T19:09:12.679" v="1010" actId="14100"/>
        <pc:sldMkLst>
          <pc:docMk/>
          <pc:sldMk cId="2931773452" sldId="274"/>
        </pc:sldMkLst>
        <pc:spChg chg="mod ord">
          <ac:chgData name="Dr. Fülöp Roland" userId="37effd5c-61ca-4e35-9394-d807a72fb757" providerId="ADAL" clId="{1B262EF7-2288-4C36-98D3-2DF323304EFA}" dt="2024-01-19T19:04:03.527" v="974" actId="1076"/>
          <ac:spMkLst>
            <pc:docMk/>
            <pc:sldMk cId="2931773452" sldId="274"/>
            <ac:spMk id="2" creationId="{7E8DDBE9-8E69-5577-0A81-AE6B8002D38B}"/>
          </ac:spMkLst>
        </pc:spChg>
        <pc:spChg chg="del">
          <ac:chgData name="Dr. Fülöp Roland" userId="37effd5c-61ca-4e35-9394-d807a72fb757" providerId="ADAL" clId="{1B262EF7-2288-4C36-98D3-2DF323304EFA}" dt="2024-01-19T15:00:04.584" v="763"/>
          <ac:spMkLst>
            <pc:docMk/>
            <pc:sldMk cId="2931773452" sldId="274"/>
            <ac:spMk id="3" creationId="{BA8C4EAE-C394-D972-D6EC-DEA1E57FDBE0}"/>
          </ac:spMkLst>
        </pc:spChg>
        <pc:picChg chg="add mod ord">
          <ac:chgData name="Dr. Fülöp Roland" userId="37effd5c-61ca-4e35-9394-d807a72fb757" providerId="ADAL" clId="{1B262EF7-2288-4C36-98D3-2DF323304EFA}" dt="2024-01-19T19:03:55.922" v="972" actId="14100"/>
          <ac:picMkLst>
            <pc:docMk/>
            <pc:sldMk cId="2931773452" sldId="274"/>
            <ac:picMk id="4" creationId="{9E9627DB-9319-0002-23D9-0047C2EB0D3D}"/>
          </ac:picMkLst>
        </pc:picChg>
        <pc:picChg chg="add mod">
          <ac:chgData name="Dr. Fülöp Roland" userId="37effd5c-61ca-4e35-9394-d807a72fb757" providerId="ADAL" clId="{1B262EF7-2288-4C36-98D3-2DF323304EFA}" dt="2024-01-19T19:04:00.506" v="973" actId="14100"/>
          <ac:picMkLst>
            <pc:docMk/>
            <pc:sldMk cId="2931773452" sldId="274"/>
            <ac:picMk id="5" creationId="{E96BEA4E-C541-B79F-3176-60B481314C40}"/>
          </ac:picMkLst>
        </pc:picChg>
        <pc:picChg chg="add del mod modCrop">
          <ac:chgData name="Dr. Fülöp Roland" userId="37effd5c-61ca-4e35-9394-d807a72fb757" providerId="ADAL" clId="{1B262EF7-2288-4C36-98D3-2DF323304EFA}" dt="2024-01-19T19:08:56.329" v="1006" actId="478"/>
          <ac:picMkLst>
            <pc:docMk/>
            <pc:sldMk cId="2931773452" sldId="274"/>
            <ac:picMk id="6" creationId="{674DCFFB-F81B-D32F-4050-D68CEB36A59A}"/>
          </ac:picMkLst>
        </pc:picChg>
        <pc:picChg chg="add mod modCrop">
          <ac:chgData name="Dr. Fülöp Roland" userId="37effd5c-61ca-4e35-9394-d807a72fb757" providerId="ADAL" clId="{1B262EF7-2288-4C36-98D3-2DF323304EFA}" dt="2024-01-19T19:09:12.679" v="1010" actId="14100"/>
          <ac:picMkLst>
            <pc:docMk/>
            <pc:sldMk cId="2931773452" sldId="274"/>
            <ac:picMk id="7" creationId="{7E716214-BCE6-BD89-6BBA-436E53E1A301}"/>
          </ac:picMkLst>
        </pc:picChg>
      </pc:sldChg>
      <pc:sldChg chg="addSp delSp modSp new mod setBg setClrOvrMap">
        <pc:chgData name="Dr. Fülöp Roland" userId="37effd5c-61ca-4e35-9394-d807a72fb757" providerId="ADAL" clId="{1B262EF7-2288-4C36-98D3-2DF323304EFA}" dt="2024-01-19T15:57:27.183" v="894" actId="26606"/>
        <pc:sldMkLst>
          <pc:docMk/>
          <pc:sldMk cId="896045859" sldId="275"/>
        </pc:sldMkLst>
        <pc:spChg chg="mod">
          <ac:chgData name="Dr. Fülöp Roland" userId="37effd5c-61ca-4e35-9394-d807a72fb757" providerId="ADAL" clId="{1B262EF7-2288-4C36-98D3-2DF323304EFA}" dt="2024-01-19T15:57:27.183" v="894" actId="26606"/>
          <ac:spMkLst>
            <pc:docMk/>
            <pc:sldMk cId="896045859" sldId="275"/>
            <ac:spMk id="2" creationId="{983563C0-844D-9DA6-E2EF-F5A50457BC19}"/>
          </ac:spMkLst>
        </pc:spChg>
        <pc:spChg chg="del">
          <ac:chgData name="Dr. Fülöp Roland" userId="37effd5c-61ca-4e35-9394-d807a72fb757" providerId="ADAL" clId="{1B262EF7-2288-4C36-98D3-2DF323304EFA}" dt="2024-01-19T15:57:07.465" v="891" actId="478"/>
          <ac:spMkLst>
            <pc:docMk/>
            <pc:sldMk cId="896045859" sldId="275"/>
            <ac:spMk id="3" creationId="{3E8382A1-6649-7621-6102-420C60EEF867}"/>
          </ac:spMkLst>
        </pc:spChg>
        <pc:spChg chg="add">
          <ac:chgData name="Dr. Fülöp Roland" userId="37effd5c-61ca-4e35-9394-d807a72fb757" providerId="ADAL" clId="{1B262EF7-2288-4C36-98D3-2DF323304EFA}" dt="2024-01-19T15:57:27.183" v="894" actId="26606"/>
          <ac:spMkLst>
            <pc:docMk/>
            <pc:sldMk cId="896045859" sldId="275"/>
            <ac:spMk id="7" creationId="{66B332A4-D438-4773-A77F-5ED49A448D9D}"/>
          </ac:spMkLst>
        </pc:spChg>
        <pc:spChg chg="add">
          <ac:chgData name="Dr. Fülöp Roland" userId="37effd5c-61ca-4e35-9394-d807a72fb757" providerId="ADAL" clId="{1B262EF7-2288-4C36-98D3-2DF323304EFA}" dt="2024-01-19T15:57:27.183" v="894" actId="26606"/>
          <ac:spMkLst>
            <pc:docMk/>
            <pc:sldMk cId="896045859" sldId="275"/>
            <ac:spMk id="9" creationId="{DF9AD32D-FF05-44F4-BD4D-9CEE89B71EB9}"/>
          </ac:spMkLst>
        </pc:spChg>
      </pc:sldChg>
      <pc:sldChg chg="modSp new mod">
        <pc:chgData name="Dr. Fülöp Roland" userId="37effd5c-61ca-4e35-9394-d807a72fb757" providerId="ADAL" clId="{1B262EF7-2288-4C36-98D3-2DF323304EFA}" dt="2024-01-19T19:22:19.090" v="1243" actId="20577"/>
        <pc:sldMkLst>
          <pc:docMk/>
          <pc:sldMk cId="1957980289" sldId="276"/>
        </pc:sldMkLst>
        <pc:spChg chg="mod">
          <ac:chgData name="Dr. Fülöp Roland" userId="37effd5c-61ca-4e35-9394-d807a72fb757" providerId="ADAL" clId="{1B262EF7-2288-4C36-98D3-2DF323304EFA}" dt="2024-01-19T19:19:15.309" v="1051" actId="20577"/>
          <ac:spMkLst>
            <pc:docMk/>
            <pc:sldMk cId="1957980289" sldId="276"/>
            <ac:spMk id="2" creationId="{98D8C590-D0A9-B49D-A477-32A06266EE29}"/>
          </ac:spMkLst>
        </pc:spChg>
        <pc:spChg chg="mod">
          <ac:chgData name="Dr. Fülöp Roland" userId="37effd5c-61ca-4e35-9394-d807a72fb757" providerId="ADAL" clId="{1B262EF7-2288-4C36-98D3-2DF323304EFA}" dt="2024-01-19T19:22:19.090" v="1243" actId="20577"/>
          <ac:spMkLst>
            <pc:docMk/>
            <pc:sldMk cId="1957980289" sldId="276"/>
            <ac:spMk id="3" creationId="{1BC09F1A-7E5F-1D21-2D96-ABD4C318406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26EDE8D-5FDD-9AC3-CEC7-5A54CF14AB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A39787EA-6E8C-A138-5C1F-455900CA0C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21E0ED3-54A6-2608-F860-A142ABDF7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3242-3BEF-473F-A4E6-B3982B1BB3D2}" type="datetimeFigureOut">
              <a:rPr lang="hu-HU" smtClean="0"/>
              <a:t>2024. 01. 22.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A5BB93F-631C-BEC5-4DA5-7E9659B9A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F482C06-7404-D2FC-1BE5-6A009BBD7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E4404-133C-4BD9-B12A-A22FCDD970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4335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FA91A89-618A-1F44-174E-08FD859C8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C424A712-C7F0-444B-505D-8E4174687A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463F877-75C3-28C2-0124-EC1DB5186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3242-3BEF-473F-A4E6-B3982B1BB3D2}" type="datetimeFigureOut">
              <a:rPr lang="hu-HU" smtClean="0"/>
              <a:t>2024. 01. 22.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0864EA6-71C0-7ED2-C05A-190636B76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D3C925F-23C2-3CC6-95EA-D4F60EAB6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E4404-133C-4BD9-B12A-A22FCDD970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340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70F2125C-241A-207B-8DDF-2B701C33EA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8D0ABEBA-75D7-44D6-C84F-9909A088A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A89DA23-3D7D-45C3-CB7F-70DE6ED37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3242-3BEF-473F-A4E6-B3982B1BB3D2}" type="datetimeFigureOut">
              <a:rPr lang="hu-HU" smtClean="0"/>
              <a:t>2024. 01. 22.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3D8D969-8DA9-A0C0-6BBF-D316EE433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E5B1EFA-4ED2-D518-6F67-5C7A5F02F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E4404-133C-4BD9-B12A-A22FCDD970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4488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067415E-30AA-89C2-EFDC-189D1585A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50E6948-C354-2862-1377-6139859C2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3AF0962-6981-1796-C540-C19DF56CA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3242-3BEF-473F-A4E6-B3982B1BB3D2}" type="datetimeFigureOut">
              <a:rPr lang="hu-HU" smtClean="0"/>
              <a:t>2024. 01. 22.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74D5F36-9FB7-3E9D-B62A-8543CB64B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0DC558F-C64E-AE24-A66F-4F6FE5E43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E4404-133C-4BD9-B12A-A22FCDD970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2823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4AEA4BE-DDD0-0486-0965-4D549C8CE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A4CDFB4-4DE2-7BFC-BEE4-2B432A091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69F7E63-050E-B46C-F79A-2CC1629CF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3242-3BEF-473F-A4E6-B3982B1BB3D2}" type="datetimeFigureOut">
              <a:rPr lang="hu-HU" smtClean="0"/>
              <a:t>2024. 01. 22.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5D423C5-2566-CBCA-C199-94F154F0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6569F77-6F12-A7D0-09D3-B2EC105C1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E4404-133C-4BD9-B12A-A22FCDD970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9492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F1ECEF1-0F1A-10F1-8FC3-92298DBE8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9B907A9-7213-679E-E31D-7C1F7B0EF3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EC5F1E3-F454-B173-69C2-524598C8EF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688BA7F-3563-EFF7-0699-342AF20AF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3242-3BEF-473F-A4E6-B3982B1BB3D2}" type="datetimeFigureOut">
              <a:rPr lang="hu-HU" smtClean="0"/>
              <a:t>2024. 01. 22.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30A1F9FD-2DC6-781B-92B5-4E22FD723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9844FED-F58F-71E4-0FB5-299B9D24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E4404-133C-4BD9-B12A-A22FCDD970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1873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6E2778B-48E7-0651-856C-CA9677100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E4D6F98-242E-7E33-7211-37E9F0506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D656ECF3-EE31-2D75-BB02-94610ED34E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2CCEFF6D-C1D1-292F-B765-299391AEFC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A59915EB-D808-8466-E59E-AAA449DC02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92BFB86C-4F64-CAF1-8789-3E7607AAF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3242-3BEF-473F-A4E6-B3982B1BB3D2}" type="datetimeFigureOut">
              <a:rPr lang="hu-HU" smtClean="0"/>
              <a:t>2024. 01. 22.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080E3ED1-1999-B8B8-29AC-8101DEAE0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BFED69C9-0370-0BB3-74A0-1E41A23E8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E4404-133C-4BD9-B12A-A22FCDD970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9569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A9ACF1F-120C-B2B0-A32A-9771A5F11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09A4280F-4C66-FFFB-0C9B-2AE391CCD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3242-3BEF-473F-A4E6-B3982B1BB3D2}" type="datetimeFigureOut">
              <a:rPr lang="hu-HU" smtClean="0"/>
              <a:t>2024. 01. 22.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267BB71B-11CB-EA46-8AD8-36A376546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FD7A9C4F-F0AE-8955-8F77-D799AF7D1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E4404-133C-4BD9-B12A-A22FCDD970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5216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6F93A6E2-60DE-0D17-4550-4BB7FFC60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3242-3BEF-473F-A4E6-B3982B1BB3D2}" type="datetimeFigureOut">
              <a:rPr lang="hu-HU" smtClean="0"/>
              <a:t>2024. 01. 22.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47D044E0-2729-4280-19D8-709894760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D5274FA-E598-EFFD-E111-1F01EFB4B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E4404-133C-4BD9-B12A-A22FCDD970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1121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197876B-2483-F961-CE99-AA4290EEB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98DA3DF-1007-4847-2431-293C4C891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B433DEE-A797-D78B-E11B-5E1AB61CF3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F10F4C68-37B9-738D-FD7F-748772E74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3242-3BEF-473F-A4E6-B3982B1BB3D2}" type="datetimeFigureOut">
              <a:rPr lang="hu-HU" smtClean="0"/>
              <a:t>2024. 01. 22.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8B4BC2C-122E-AFE5-24A1-415857E04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E7B81E8-C4C8-97C4-3B62-C675F6660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E4404-133C-4BD9-B12A-A22FCDD970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3117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C182AB0-3CAD-C18E-C6FE-AE0030478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053477FF-3D03-20ED-C636-4871685EF4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BD8CCFB-B76A-2984-7596-C02774DFDB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E58108F5-E0B5-5042-6142-E6AC4EEEF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3242-3BEF-473F-A4E6-B3982B1BB3D2}" type="datetimeFigureOut">
              <a:rPr lang="hu-HU" smtClean="0"/>
              <a:t>2024. 01. 22.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6892F0C-2A15-0529-FBE2-E2604224C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E01424C-F682-4B92-818A-92EB70B8D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E4404-133C-4BD9-B12A-A22FCDD970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630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558D0A63-EAAC-2362-F0B4-F259392EF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CDD280C-07EC-9CC0-1AE5-218A02CC5F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2863C75-35DE-EE8F-B07E-6FBFD07D7F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C3242-3BEF-473F-A4E6-B3982B1BB3D2}" type="datetimeFigureOut">
              <a:rPr lang="hu-HU" smtClean="0"/>
              <a:t>2024. 01. 22.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F54C40D-496D-9D55-1AF3-DD805B4233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3C58571-2D27-3B7E-C389-68C476445F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E4404-133C-4BD9-B12A-A22FCDD970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1571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E6E0896-999A-0E0C-00CB-14162BA2DC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z="40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Azbeszt cement csövek öregedése</a:t>
            </a:r>
            <a:b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1D51782D-5A5F-B5F9-DE18-8F8F720FD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872685"/>
          </a:xfrm>
        </p:spPr>
        <p:txBody>
          <a:bodyPr>
            <a:normAutofit lnSpcReduction="10000"/>
          </a:bodyPr>
          <a:lstStyle/>
          <a:p>
            <a:r>
              <a:rPr lang="hu-HU" sz="2400" dirty="0"/>
              <a:t>Fülöp Roland, </a:t>
            </a:r>
          </a:p>
          <a:p>
            <a:r>
              <a:rPr lang="hu-HU" sz="2400" dirty="0"/>
              <a:t>BME Vízi Közmű és Környezetmérnöki Tanszék</a:t>
            </a:r>
          </a:p>
          <a:p>
            <a:endParaRPr lang="hu-HU" dirty="0"/>
          </a:p>
        </p:txBody>
      </p:sp>
      <p:sp>
        <p:nvSpPr>
          <p:cNvPr id="4" name="Alcím 2">
            <a:extLst>
              <a:ext uri="{FF2B5EF4-FFF2-40B4-BE49-F238E27FC236}">
                <a16:creationId xmlns:a16="http://schemas.microsoft.com/office/drawing/2014/main" id="{9162A526-A95C-E474-5801-C1A389B05A2F}"/>
              </a:ext>
            </a:extLst>
          </p:cNvPr>
          <p:cNvSpPr txBox="1">
            <a:spLocks/>
          </p:cNvSpPr>
          <p:nvPr/>
        </p:nvSpPr>
        <p:spPr>
          <a:xfrm>
            <a:off x="1524000" y="4618470"/>
            <a:ext cx="9144000" cy="518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800" dirty="0"/>
              <a:t>Szakmai Nap 2024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DA12945-7F4D-C4AB-21E7-6FF243CD4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86" y="5690467"/>
            <a:ext cx="2121426" cy="105174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Kép 6">
            <a:extLst>
              <a:ext uri="{FF2B5EF4-FFF2-40B4-BE49-F238E27FC236}">
                <a16:creationId xmlns:a16="http://schemas.microsoft.com/office/drawing/2014/main" id="{784FEC16-0C64-7A69-41BB-2EBD3CF0A9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893" y="5418323"/>
            <a:ext cx="2460165" cy="120736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Kép 10">
            <a:extLst>
              <a:ext uri="{FF2B5EF4-FFF2-40B4-BE49-F238E27FC236}">
                <a16:creationId xmlns:a16="http://schemas.microsoft.com/office/drawing/2014/main" id="{176BC322-C3BE-84BE-167E-DB074BE17A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54710" y="679793"/>
            <a:ext cx="6400800" cy="83574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805231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F6B8C0EF-6F33-B36B-7F8D-A223951FDC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57335" y="3031022"/>
            <a:ext cx="4616478" cy="3493217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Tartalom helye 4" descr="A képen képernyőkép, szöveg, számítógép, Multimédiás szoftver látható&#10;&#10;Automatikusan generált leírás">
            <a:extLst>
              <a:ext uri="{FF2B5EF4-FFF2-40B4-BE49-F238E27FC236}">
                <a16:creationId xmlns:a16="http://schemas.microsoft.com/office/drawing/2014/main" id="{7053970F-7D43-1DD3-92DC-10A766F335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42168" y="98849"/>
            <a:ext cx="4616477" cy="2793190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Kép 3" descr="A képen képernyőkép, szöveg, Multimédiás szoftver, számítógép látható&#10;&#10;Automatikusan generált leírás">
            <a:extLst>
              <a:ext uri="{FF2B5EF4-FFF2-40B4-BE49-F238E27FC236}">
                <a16:creationId xmlns:a16="http://schemas.microsoft.com/office/drawing/2014/main" id="{3E8A7ADD-76D5-3986-97ED-873D53EBFCA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8187" y="2961530"/>
            <a:ext cx="4762500" cy="3632200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1C2FD4C4-67F3-AE50-5666-3D08BFDD0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734" y="0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Falfelület károsodások</a:t>
            </a:r>
          </a:p>
        </p:txBody>
      </p:sp>
    </p:spTree>
    <p:extLst>
      <p:ext uri="{BB962C8B-B14F-4D97-AF65-F5344CB8AC3E}">
        <p14:creationId xmlns:p14="http://schemas.microsoft.com/office/powerpoint/2010/main" val="3426475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3FEA388-A4F7-5B40-0727-2F3D15CEA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6170"/>
          </a:xfrm>
        </p:spPr>
        <p:txBody>
          <a:bodyPr>
            <a:normAutofit/>
          </a:bodyPr>
          <a:lstStyle/>
          <a:p>
            <a:r>
              <a:rPr lang="hu-HU" sz="3600" dirty="0"/>
              <a:t>Videó felvétel alapján jó  állapotban lévő csőszakasz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981162BE-0D68-5DED-077D-CFCFB9016A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887523"/>
            <a:ext cx="5434065" cy="3900882"/>
          </a:xfr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CD75E2D5-19A8-9B13-1143-CD7BD37A28F7}"/>
              </a:ext>
            </a:extLst>
          </p:cNvPr>
          <p:cNvSpPr txBox="1"/>
          <p:nvPr/>
        </p:nvSpPr>
        <p:spPr>
          <a:xfrm>
            <a:off x="6395207" y="213090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Vízfelvétel: 17</a:t>
            </a:r>
            <a:r>
              <a:rPr lang="hu-HU" dirty="0"/>
              <a:t> tömeg % szabvány szerint 20 % a határérték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931C083E-57B0-075F-226F-A96D6BFD2B35}"/>
              </a:ext>
            </a:extLst>
          </p:cNvPr>
          <p:cNvSpPr txBox="1"/>
          <p:nvPr/>
        </p:nvSpPr>
        <p:spPr>
          <a:xfrm>
            <a:off x="7915012" y="2756965"/>
            <a:ext cx="24621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Magas porozitás jellemzi</a:t>
            </a:r>
            <a:endParaRPr lang="hu-HU" dirty="0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B7CC8C07-3C79-3D4B-9697-7447A018E43D}"/>
              </a:ext>
            </a:extLst>
          </p:cNvPr>
          <p:cNvSpPr txBox="1"/>
          <p:nvPr/>
        </p:nvSpPr>
        <p:spPr>
          <a:xfrm>
            <a:off x="6828987" y="3429000"/>
            <a:ext cx="46342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Alacsonyabb teherbírás (szabvány min 35 </a:t>
            </a:r>
            <a:r>
              <a:rPr lang="hu-HU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Mpa</a:t>
            </a:r>
            <a:r>
              <a:rPr lang="hu-H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</a:t>
            </a:r>
            <a:endParaRPr lang="hu-HU" dirty="0"/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49606A38-9160-45C6-D442-AF81C34F2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532" y="3877418"/>
            <a:ext cx="3801847" cy="2758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Nyíl: lefelé mutató 10">
            <a:extLst>
              <a:ext uri="{FF2B5EF4-FFF2-40B4-BE49-F238E27FC236}">
                <a16:creationId xmlns:a16="http://schemas.microsoft.com/office/drawing/2014/main" id="{FEB19AD6-EB06-A121-546C-BD0E37C3E2D0}"/>
              </a:ext>
            </a:extLst>
          </p:cNvPr>
          <p:cNvSpPr/>
          <p:nvPr/>
        </p:nvSpPr>
        <p:spPr>
          <a:xfrm>
            <a:off x="8825218" y="2500239"/>
            <a:ext cx="251670" cy="30270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Nyíl: lefelé mutató 11">
            <a:extLst>
              <a:ext uri="{FF2B5EF4-FFF2-40B4-BE49-F238E27FC236}">
                <a16:creationId xmlns:a16="http://schemas.microsoft.com/office/drawing/2014/main" id="{ACCDE671-9D1C-C4BF-C04C-175A62C80805}"/>
              </a:ext>
            </a:extLst>
          </p:cNvPr>
          <p:cNvSpPr/>
          <p:nvPr/>
        </p:nvSpPr>
        <p:spPr>
          <a:xfrm>
            <a:off x="8851783" y="3166555"/>
            <a:ext cx="251670" cy="30270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7654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8D8C590-D0A9-B49D-A477-32A06266E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Melyik vezetékszakaszok veszélyeztettek?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BC09F1A-7E5F-1D21-2D96-ABD4C3184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Alacsony sebesség a hálózatban</a:t>
            </a:r>
          </a:p>
          <a:p>
            <a:r>
              <a:rPr lang="hu-HU" dirty="0"/>
              <a:t>Víztisztitás technológia nem hatékony</a:t>
            </a:r>
          </a:p>
          <a:p>
            <a:r>
              <a:rPr lang="hu-HU" dirty="0"/>
              <a:t>Fenntartó fertőtlenítés nem érvényesül</a:t>
            </a:r>
          </a:p>
          <a:p>
            <a:r>
              <a:rPr lang="hu-HU" dirty="0"/>
              <a:t>Vízminőségi problémák fordulnak elő</a:t>
            </a:r>
          </a:p>
          <a:p>
            <a:r>
              <a:rPr lang="hu-HU" dirty="0"/>
              <a:t>Már magas érdességű, porózus csőfal</a:t>
            </a:r>
          </a:p>
          <a:p>
            <a:r>
              <a:rPr lang="hu-HU" dirty="0"/>
              <a:t>Nem biztosított a vezeték legalább szivacsos tisztítása, sima öblítés nem elég!!!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57980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13FDD27-0A93-B3BD-811B-09CC5E3B4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3892"/>
          </a:xfrm>
        </p:spPr>
        <p:txBody>
          <a:bodyPr/>
          <a:lstStyle/>
          <a:p>
            <a:r>
              <a:rPr lang="hu-HU" dirty="0"/>
              <a:t>Mi a megoldás?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D7B9AF3-8EE0-3F1D-C7C7-550FD772F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9018"/>
            <a:ext cx="10515600" cy="4817945"/>
          </a:xfrm>
        </p:spPr>
        <p:txBody>
          <a:bodyPr/>
          <a:lstStyle/>
          <a:p>
            <a:r>
              <a:rPr lang="hu-HU" dirty="0"/>
              <a:t>Hibastatisztika folyamatos elemzése</a:t>
            </a:r>
          </a:p>
          <a:p>
            <a:r>
              <a:rPr lang="hu-HU" dirty="0"/>
              <a:t>Vízminőségi adatok elemzése</a:t>
            </a:r>
          </a:p>
          <a:p>
            <a:r>
              <a:rPr lang="hu-HU" dirty="0"/>
              <a:t>Rendszeres hálózat tisztítás</a:t>
            </a:r>
          </a:p>
          <a:p>
            <a:r>
              <a:rPr lang="hu-HU" dirty="0"/>
              <a:t>Vizsgálatok végzése kijelölt csőszakaszon (kamera, akusztikus, kamera)</a:t>
            </a:r>
          </a:p>
          <a:p>
            <a:r>
              <a:rPr lang="hu-HU" dirty="0"/>
              <a:t>Rekonstrukcióra fel kell készülni (tapasztalatok szerint középtávú GFT-ben szerepeltetni kell már az </a:t>
            </a:r>
            <a:r>
              <a:rPr lang="hu-HU"/>
              <a:t>azbesztcement csöveket)</a:t>
            </a:r>
            <a:endParaRPr lang="hu-HU" dirty="0"/>
          </a:p>
          <a:p>
            <a:r>
              <a:rPr lang="hu-HU" dirty="0"/>
              <a:t>Rekonstrukciónál kérdés, hogy elég e a vízzárás, vagy statikai megerősítés is kell?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7875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983563C0-844D-9DA6-E2EF-F5A50457B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>
                <a:solidFill>
                  <a:schemeClr val="bg1">
                    <a:lumMod val="95000"/>
                    <a:lumOff val="5000"/>
                  </a:schemeClr>
                </a:solidFill>
              </a:rPr>
              <a:t>Köszönöm a figyelmüket!</a:t>
            </a:r>
          </a:p>
        </p:txBody>
      </p:sp>
    </p:spTree>
    <p:extLst>
      <p:ext uri="{BB962C8B-B14F-4D97-AF65-F5344CB8AC3E}">
        <p14:creationId xmlns:p14="http://schemas.microsoft.com/office/powerpoint/2010/main" val="8960458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ECC81D3-8CAB-82A7-8442-387533DB9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/>
              <a:t>Milyen jellemzi a hazai azbesztcement csöveket?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8E8BBFD-95CA-E708-6BF5-D0D9A3BF7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Arányuk 35% fölötti az elosztó-, gerinc- és távvezeték közt</a:t>
            </a:r>
          </a:p>
          <a:p>
            <a:r>
              <a:rPr lang="hu-HU" dirty="0"/>
              <a:t>Építési idejük 50-es évek közepétől a 80-as évek közepéig</a:t>
            </a:r>
          </a:p>
          <a:p>
            <a:r>
              <a:rPr lang="hu-HU" dirty="0"/>
              <a:t>Prognosztizált élettartam 50-70 év</a:t>
            </a:r>
          </a:p>
          <a:p>
            <a:r>
              <a:rPr lang="hu-HU" dirty="0"/>
              <a:t>Magas fajlagos meghibásodás számok jellemzik, különösen az elosztórendszerit, de …</a:t>
            </a:r>
          </a:p>
          <a:p>
            <a:r>
              <a:rPr lang="hu-HU" dirty="0"/>
              <a:t>Javíthatósági problémák</a:t>
            </a:r>
          </a:p>
          <a:p>
            <a:r>
              <a:rPr lang="hu-HU" dirty="0"/>
              <a:t>Építésnél nem mindig volt szempont a tisztíthatóság</a:t>
            </a:r>
          </a:p>
        </p:txBody>
      </p:sp>
    </p:spTree>
    <p:extLst>
      <p:ext uri="{BB962C8B-B14F-4D97-AF65-F5344CB8AC3E}">
        <p14:creationId xmlns:p14="http://schemas.microsoft.com/office/powerpoint/2010/main" val="2814697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321206" y="1771835"/>
            <a:ext cx="5966460" cy="48294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sz="2000" dirty="0"/>
              <a:t>Kémiai: 	 	Savas közeg pH&lt;7, </a:t>
            </a:r>
          </a:p>
          <a:p>
            <a:pPr marL="0" indent="0">
              <a:buNone/>
            </a:pPr>
            <a:r>
              <a:rPr lang="hu-HU" sz="2000" dirty="0"/>
              <a:t>	 	Talaj magas, SO</a:t>
            </a:r>
            <a:r>
              <a:rPr lang="hu-HU" sz="2000" baseline="30000" dirty="0"/>
              <a:t>4-</a:t>
            </a:r>
            <a:r>
              <a:rPr lang="hu-HU" sz="2000" dirty="0"/>
              <a:t>, Mg</a:t>
            </a:r>
            <a:r>
              <a:rPr lang="hu-HU" sz="2000" baseline="30000" dirty="0"/>
              <a:t>2+</a:t>
            </a:r>
            <a:r>
              <a:rPr lang="hu-HU" sz="2000" dirty="0"/>
              <a:t> , Cl</a:t>
            </a:r>
            <a:r>
              <a:rPr lang="hu-HU" sz="2000" baseline="30000" dirty="0"/>
              <a:t>-</a:t>
            </a:r>
          </a:p>
          <a:p>
            <a:pPr marL="0" indent="0">
              <a:buNone/>
            </a:pPr>
            <a:r>
              <a:rPr lang="hu-HU" sz="2000" dirty="0"/>
              <a:t>	 	Közeg vezetőképessége</a:t>
            </a:r>
          </a:p>
          <a:p>
            <a:pPr marL="0" indent="0">
              <a:buNone/>
            </a:pPr>
            <a:r>
              <a:rPr lang="hu-HU" sz="2000" dirty="0"/>
              <a:t>	 	Hőmérséklet</a:t>
            </a:r>
          </a:p>
          <a:p>
            <a:pPr marL="0" indent="0">
              <a:buNone/>
            </a:pPr>
            <a:r>
              <a:rPr lang="hu-HU" sz="2000" dirty="0"/>
              <a:t>		Lágy víz, kilúgozás</a:t>
            </a:r>
          </a:p>
          <a:p>
            <a:pPr marL="0" indent="0">
              <a:buNone/>
            </a:pPr>
            <a:r>
              <a:rPr lang="hu-HU" sz="2000" dirty="0"/>
              <a:t>Biológiai: 	Ecetsav</a:t>
            </a:r>
          </a:p>
          <a:p>
            <a:pPr marL="0" indent="0">
              <a:buNone/>
            </a:pPr>
            <a:r>
              <a:rPr lang="hu-HU" sz="2000" dirty="0"/>
              <a:t>	 	Tejsav,</a:t>
            </a:r>
          </a:p>
          <a:p>
            <a:pPr marL="0" indent="0">
              <a:buNone/>
            </a:pPr>
            <a:r>
              <a:rPr lang="hu-HU" sz="2000" dirty="0"/>
              <a:t>	 	Hangyasav</a:t>
            </a:r>
          </a:p>
          <a:p>
            <a:pPr marL="0" indent="0">
              <a:buNone/>
            </a:pPr>
            <a:r>
              <a:rPr lang="hu-HU" sz="2000" dirty="0"/>
              <a:t>		Kénsav, Kénhidrogén</a:t>
            </a:r>
          </a:p>
          <a:p>
            <a:pPr marL="0" indent="0">
              <a:buNone/>
            </a:pPr>
            <a:r>
              <a:rPr lang="hu-HU" sz="2000" dirty="0"/>
              <a:t>Mechanikai: 	Ágyazat (egyenlőtlen megtámasztás, 			felfekvés)</a:t>
            </a:r>
          </a:p>
          <a:p>
            <a:pPr marL="0" indent="0">
              <a:buNone/>
            </a:pPr>
            <a:r>
              <a:rPr lang="hu-HU" sz="2000" dirty="0"/>
              <a:t>		Belső nyomás, Nyomáslengések</a:t>
            </a:r>
          </a:p>
          <a:p>
            <a:pPr marL="0" indent="0">
              <a:buNone/>
            </a:pPr>
            <a:r>
              <a:rPr lang="hu-HU" sz="2000" dirty="0"/>
              <a:t>		Külső terhek</a:t>
            </a:r>
          </a:p>
          <a:p>
            <a:pPr marL="0" indent="0">
              <a:buNone/>
            </a:pPr>
            <a:r>
              <a:rPr lang="hu-HU" sz="2000" dirty="0"/>
              <a:t>		Tisztítás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39140" y="365125"/>
            <a:ext cx="10614660" cy="1325563"/>
          </a:xfrm>
        </p:spPr>
        <p:txBody>
          <a:bodyPr/>
          <a:lstStyle/>
          <a:p>
            <a:r>
              <a:rPr lang="hu-HU" dirty="0"/>
              <a:t>Csőzóna, mint öregedést befolyásoló korróziós környezet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66" y="2157730"/>
            <a:ext cx="3673340" cy="2427717"/>
          </a:xfrm>
          <a:prstGeom prst="rect">
            <a:avLst/>
          </a:prstGeom>
        </p:spPr>
      </p:pic>
      <p:sp>
        <p:nvSpPr>
          <p:cNvPr id="5" name="Jobb oldali kapcsos zárójel 4"/>
          <p:cNvSpPr/>
          <p:nvPr/>
        </p:nvSpPr>
        <p:spPr>
          <a:xfrm>
            <a:off x="9152965" y="1963271"/>
            <a:ext cx="1102659" cy="2622176"/>
          </a:xfrm>
          <a:prstGeom prst="rightBrace">
            <a:avLst/>
          </a:prstGeom>
          <a:noFill/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10358015" y="3089693"/>
            <a:ext cx="15291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 err="1"/>
              <a:t>Ca</a:t>
            </a:r>
            <a:r>
              <a:rPr lang="hu-HU" dirty="0"/>
              <a:t>(OH)</a:t>
            </a:r>
            <a:r>
              <a:rPr lang="hu-HU" baseline="-25000" dirty="0"/>
              <a:t>2</a:t>
            </a:r>
            <a:r>
              <a:rPr lang="hu-HU" dirty="0"/>
              <a:t> fázis károsítás</a:t>
            </a:r>
            <a:endParaRPr lang="hu-HU" baseline="-25000" dirty="0"/>
          </a:p>
        </p:txBody>
      </p:sp>
      <p:sp>
        <p:nvSpPr>
          <p:cNvPr id="7" name="Jobb oldali kapcsos zárójel 6"/>
          <p:cNvSpPr/>
          <p:nvPr/>
        </p:nvSpPr>
        <p:spPr>
          <a:xfrm>
            <a:off x="8339750" y="3481566"/>
            <a:ext cx="349624" cy="806823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8653183" y="3481566"/>
            <a:ext cx="999564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 err="1"/>
              <a:t>Biofilm</a:t>
            </a:r>
            <a:r>
              <a:rPr lang="hu-HU" dirty="0"/>
              <a:t> </a:t>
            </a:r>
            <a:r>
              <a:rPr lang="hu-HU" sz="2800" baseline="-25000" dirty="0"/>
              <a:t>elhalás</a:t>
            </a:r>
            <a:endParaRPr lang="hu-HU" sz="1600" baseline="-25000" dirty="0"/>
          </a:p>
        </p:txBody>
      </p:sp>
    </p:spTree>
    <p:extLst>
      <p:ext uri="{BB962C8B-B14F-4D97-AF65-F5344CB8AC3E}">
        <p14:creationId xmlns:p14="http://schemas.microsoft.com/office/powerpoint/2010/main" val="51745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5530"/>
          </a:xfrm>
        </p:spPr>
        <p:txBody>
          <a:bodyPr/>
          <a:lstStyle/>
          <a:p>
            <a:r>
              <a:rPr lang="hu-HU" dirty="0"/>
              <a:t>Falszerkezet korrózió megjelenési formája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06" y="1627095"/>
            <a:ext cx="4473388" cy="235701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603" y="1690688"/>
            <a:ext cx="4149088" cy="232591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785" y="4140545"/>
            <a:ext cx="4831482" cy="256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022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B33E383-F511-D4A3-C7E1-C43B06CB2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Biofilm jellemzői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944A15F-6A23-96E8-2907-477BFD076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0686"/>
            <a:ext cx="10515600" cy="4566277"/>
          </a:xfrm>
        </p:spPr>
        <p:txBody>
          <a:bodyPr>
            <a:normAutofit fontScale="85000" lnSpcReduction="20000"/>
          </a:bodyPr>
          <a:lstStyle/>
          <a:p>
            <a:r>
              <a:rPr lang="hu-HU" dirty="0" err="1"/>
              <a:t>Biofilm</a:t>
            </a:r>
            <a:r>
              <a:rPr lang="hu-HU" dirty="0"/>
              <a:t> mikroorganizmusok és magasabb rendű szervezetek élettere, jellemzője, hogy nem stabil, folyamatosan változik, jó védekező képességet fejlesztett ki magának</a:t>
            </a:r>
          </a:p>
          <a:p>
            <a:r>
              <a:rPr lang="hu-HU" dirty="0" err="1"/>
              <a:t>Biofilm</a:t>
            </a:r>
            <a:r>
              <a:rPr lang="hu-HU" dirty="0"/>
              <a:t> kialakulása függ:</a:t>
            </a:r>
          </a:p>
          <a:p>
            <a:pPr lvl="1"/>
            <a:r>
              <a:rPr lang="hu-HU" dirty="0"/>
              <a:t>Fenntartó fertőtlenítőszer koncentrációjától</a:t>
            </a:r>
          </a:p>
          <a:p>
            <a:pPr lvl="1"/>
            <a:r>
              <a:rPr lang="hu-HU" dirty="0"/>
              <a:t>Vízsebességtől</a:t>
            </a:r>
          </a:p>
          <a:p>
            <a:pPr lvl="1"/>
            <a:r>
              <a:rPr lang="hu-HU" dirty="0"/>
              <a:t>Tápanyagoktól</a:t>
            </a:r>
          </a:p>
          <a:p>
            <a:pPr lvl="1"/>
            <a:r>
              <a:rPr lang="hu-HU" dirty="0"/>
              <a:t>Felület érdességétől</a:t>
            </a:r>
          </a:p>
          <a:p>
            <a:r>
              <a:rPr lang="hu-HU" dirty="0" err="1"/>
              <a:t>Biofilm</a:t>
            </a:r>
            <a:r>
              <a:rPr lang="hu-HU" dirty="0"/>
              <a:t> alkalmazkodik a vízsebességhez</a:t>
            </a:r>
          </a:p>
          <a:p>
            <a:pPr lvl="1"/>
            <a:r>
              <a:rPr lang="hu-HU" dirty="0"/>
              <a:t>Alacsony sebesség vastagabb </a:t>
            </a:r>
            <a:r>
              <a:rPr lang="hu-HU" dirty="0" err="1"/>
              <a:t>biofilm</a:t>
            </a:r>
            <a:r>
              <a:rPr lang="hu-HU" dirty="0"/>
              <a:t>, lazább szerkezet</a:t>
            </a:r>
          </a:p>
          <a:p>
            <a:pPr lvl="1"/>
            <a:r>
              <a:rPr lang="hu-HU" dirty="0"/>
              <a:t>Magasabb sebesség vékonyabb </a:t>
            </a:r>
            <a:r>
              <a:rPr lang="hu-HU" dirty="0" err="1"/>
              <a:t>biofilm</a:t>
            </a:r>
            <a:r>
              <a:rPr lang="hu-HU" dirty="0"/>
              <a:t>, tömörebb szerkezet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hu-HU" sz="2800" dirty="0"/>
              <a:t>Azbeszt cement csövek ideális életfeltételt biztosít számára</a:t>
            </a:r>
          </a:p>
          <a:p>
            <a:pPr marL="685800" lvl="2">
              <a:lnSpc>
                <a:spcPct val="100000"/>
              </a:lnSpc>
              <a:spcBef>
                <a:spcPts val="1000"/>
              </a:spcBef>
            </a:pPr>
            <a:r>
              <a:rPr lang="hu-HU" sz="2400" dirty="0"/>
              <a:t>Felület érdesség</a:t>
            </a:r>
          </a:p>
          <a:p>
            <a:pPr marL="685800" lvl="2">
              <a:lnSpc>
                <a:spcPct val="100000"/>
              </a:lnSpc>
              <a:spcBef>
                <a:spcPts val="1000"/>
              </a:spcBef>
            </a:pPr>
            <a:r>
              <a:rPr lang="hu-HU" sz="2400" dirty="0"/>
              <a:t>Csőillesztések</a:t>
            </a:r>
          </a:p>
        </p:txBody>
      </p:sp>
    </p:spTree>
    <p:extLst>
      <p:ext uri="{BB962C8B-B14F-4D97-AF65-F5344CB8AC3E}">
        <p14:creationId xmlns:p14="http://schemas.microsoft.com/office/powerpoint/2010/main" val="854579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A képen szöveg, képernyőkép, számítógép, Multimédiás szoftver látható&#10;&#10;Automatikusan generált leírás">
            <a:extLst>
              <a:ext uri="{FF2B5EF4-FFF2-40B4-BE49-F238E27FC236}">
                <a16:creationId xmlns:a16="http://schemas.microsoft.com/office/drawing/2014/main" id="{7568355F-5EDE-6B9E-B689-F5BAF90BA6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595273" y="232277"/>
            <a:ext cx="5439902" cy="3026738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Kép 5" descr="A képen szöveg, képernyőkép, számítógép, monitor látható&#10;&#10;Automatikusan generált leírás">
            <a:extLst>
              <a:ext uri="{FF2B5EF4-FFF2-40B4-BE49-F238E27FC236}">
                <a16:creationId xmlns:a16="http://schemas.microsoft.com/office/drawing/2014/main" id="{DEDBA1A4-1B2A-31FE-5F41-9B395DBA0462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95273" y="3243555"/>
            <a:ext cx="5439902" cy="3382168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A2F53362-672B-2FD9-6C9A-82BEC16957A3}"/>
              </a:ext>
            </a:extLst>
          </p:cNvPr>
          <p:cNvSpPr txBox="1"/>
          <p:nvPr/>
        </p:nvSpPr>
        <p:spPr>
          <a:xfrm>
            <a:off x="8497896" y="1057249"/>
            <a:ext cx="2251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solidFill>
                  <a:srgbClr val="FFC000"/>
                </a:solidFill>
              </a:rPr>
              <a:t>Üledék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A2AFF9A5-810B-B4C0-652A-0B40E03F8C8E}"/>
              </a:ext>
            </a:extLst>
          </p:cNvPr>
          <p:cNvSpPr txBox="1"/>
          <p:nvPr/>
        </p:nvSpPr>
        <p:spPr>
          <a:xfrm>
            <a:off x="8680420" y="3841486"/>
            <a:ext cx="2251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err="1">
                <a:solidFill>
                  <a:srgbClr val="FFC000"/>
                </a:solidFill>
              </a:rPr>
              <a:t>Biofilm</a:t>
            </a:r>
            <a:endParaRPr lang="hu-HU" sz="3600" dirty="0">
              <a:solidFill>
                <a:srgbClr val="FFC000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5613AF4D-395B-1D05-21DE-ADC2B229DA5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43822" y="3187260"/>
            <a:ext cx="4551451" cy="3494758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29F0D723-9272-3E7D-7DE1-C6A24139364D}"/>
              </a:ext>
            </a:extLst>
          </p:cNvPr>
          <p:cNvSpPr txBox="1"/>
          <p:nvPr/>
        </p:nvSpPr>
        <p:spPr>
          <a:xfrm>
            <a:off x="3193753" y="4164651"/>
            <a:ext cx="2251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err="1">
                <a:solidFill>
                  <a:srgbClr val="FFC000"/>
                </a:solidFill>
              </a:rPr>
              <a:t>Biofilm</a:t>
            </a:r>
            <a:endParaRPr lang="hu-HU" sz="3600" dirty="0">
              <a:solidFill>
                <a:srgbClr val="FFC000"/>
              </a:solidFill>
            </a:endParaRP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B21B7D27-0A8B-DA8C-6D66-AC12464B1C3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2809" y="231050"/>
            <a:ext cx="3918080" cy="2965519"/>
          </a:xfrm>
          <a:prstGeom prst="rect">
            <a:avLst/>
          </a:prstGeom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656F4712-17C6-BA15-3B99-F3D7A343B970}"/>
              </a:ext>
            </a:extLst>
          </p:cNvPr>
          <p:cNvSpPr txBox="1"/>
          <p:nvPr/>
        </p:nvSpPr>
        <p:spPr>
          <a:xfrm>
            <a:off x="3720225" y="1323142"/>
            <a:ext cx="2251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err="1">
                <a:solidFill>
                  <a:srgbClr val="FFC000"/>
                </a:solidFill>
              </a:rPr>
              <a:t>Biofilm</a:t>
            </a:r>
            <a:endParaRPr lang="hu-HU" sz="3600" dirty="0">
              <a:solidFill>
                <a:srgbClr val="FFC000"/>
              </a:solidFill>
            </a:endParaRPr>
          </a:p>
        </p:txBody>
      </p:sp>
      <p:sp>
        <p:nvSpPr>
          <p:cNvPr id="9" name="Ellipszis 8">
            <a:extLst>
              <a:ext uri="{FF2B5EF4-FFF2-40B4-BE49-F238E27FC236}">
                <a16:creationId xmlns:a16="http://schemas.microsoft.com/office/drawing/2014/main" id="{F187240F-24F1-0E69-47C7-3B4AD0CF2068}"/>
              </a:ext>
            </a:extLst>
          </p:cNvPr>
          <p:cNvSpPr/>
          <p:nvPr/>
        </p:nvSpPr>
        <p:spPr>
          <a:xfrm>
            <a:off x="29624" y="498849"/>
            <a:ext cx="2966371" cy="263589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A7AD8CFB-6D93-95F5-5C93-181EE899B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864" y="488919"/>
            <a:ext cx="2637890" cy="263589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hu-HU" sz="3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Milyenek</a:t>
            </a:r>
            <a:r>
              <a:rPr lang="en-US" sz="3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hu-HU" sz="3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is </a:t>
            </a:r>
            <a:br>
              <a:rPr lang="hu-HU" sz="3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 </a:t>
            </a:r>
            <a:r>
              <a:rPr lang="hu-HU" sz="3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vezetékeink</a:t>
            </a:r>
            <a:r>
              <a:rPr lang="en-US" sz="3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belülről?</a:t>
            </a:r>
          </a:p>
        </p:txBody>
      </p:sp>
    </p:spTree>
    <p:extLst>
      <p:ext uri="{BB962C8B-B14F-4D97-AF65-F5344CB8AC3E}">
        <p14:creationId xmlns:p14="http://schemas.microsoft.com/office/powerpoint/2010/main" val="41928510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44349E69-22AF-B83D-70A5-2E79340C09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38600" y="1335088"/>
            <a:ext cx="3794125" cy="2073275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Kép 3" descr="A képen szöveg, képernyőkép, óra, számítógép látható&#10;&#10;Automatikusan generált leírás">
            <a:extLst>
              <a:ext uri="{FF2B5EF4-FFF2-40B4-BE49-F238E27FC236}">
                <a16:creationId xmlns:a16="http://schemas.microsoft.com/office/drawing/2014/main" id="{CAFD37F1-52FE-7CA1-ECA7-DA3A021BF8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38600" y="3459163"/>
            <a:ext cx="3794125" cy="2058988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3B1EC267-461A-4A29-53B5-73BDE29E43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83525" y="1335088"/>
            <a:ext cx="3341688" cy="2303463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9564A14E-9A94-5526-6466-289CE1100A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83525" y="3690938"/>
            <a:ext cx="3341688" cy="1827213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16C7BACD-549B-A857-D45A-E183EE88F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074" y="2104525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Csatlakozási hely károsodás</a:t>
            </a:r>
          </a:p>
        </p:txBody>
      </p:sp>
    </p:spTree>
    <p:extLst>
      <p:ext uri="{BB962C8B-B14F-4D97-AF65-F5344CB8AC3E}">
        <p14:creationId xmlns:p14="http://schemas.microsoft.com/office/powerpoint/2010/main" val="1873003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artalom helye 3" descr="A képen kültéri, síp, talaj, Acél béléscső látható&#10;&#10;Automatikusan generált leírás">
            <a:extLst>
              <a:ext uri="{FF2B5EF4-FFF2-40B4-BE49-F238E27FC236}">
                <a16:creationId xmlns:a16="http://schemas.microsoft.com/office/drawing/2014/main" id="{F15E009C-348A-5DA8-8A06-9DA019E426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788" y="825500"/>
            <a:ext cx="2833688" cy="3803650"/>
          </a:xfrm>
          <a:prstGeom prst="rect">
            <a:avLst/>
          </a:prstGeom>
        </p:spPr>
      </p:pic>
      <p:pic>
        <p:nvPicPr>
          <p:cNvPr id="5" name="Kép 4" descr="A képen képernyőkép, barlang, kültéri, természet látható&#10;&#10;Automatikusan generált leírás">
            <a:extLst>
              <a:ext uri="{FF2B5EF4-FFF2-40B4-BE49-F238E27FC236}">
                <a16:creationId xmlns:a16="http://schemas.microsoft.com/office/drawing/2014/main" id="{ED2E52E2-2049-5693-829B-4EA08FAB63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76788" y="4692650"/>
            <a:ext cx="2833688" cy="1333500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Kép 5" descr="A képen kültéri, síp, talaj, Acél béléscső látható&#10;&#10;Automatikusan generált leírás">
            <a:extLst>
              <a:ext uri="{FF2B5EF4-FFF2-40B4-BE49-F238E27FC236}">
                <a16:creationId xmlns:a16="http://schemas.microsoft.com/office/drawing/2014/main" id="{3FE2E03B-549F-EDF4-B593-7B4977E629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975" y="825500"/>
            <a:ext cx="3883025" cy="520065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8E2BCA75-0545-13A1-98D9-64EF7A523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Csővég tönkremenetelek</a:t>
            </a:r>
          </a:p>
        </p:txBody>
      </p:sp>
    </p:spTree>
    <p:extLst>
      <p:ext uri="{BB962C8B-B14F-4D97-AF65-F5344CB8AC3E}">
        <p14:creationId xmlns:p14="http://schemas.microsoft.com/office/powerpoint/2010/main" val="2350448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A képen szöveg, számítógép, képernyőkép, multimédia látható&#10;&#10;Automatikusan generált leírás">
            <a:extLst>
              <a:ext uri="{FF2B5EF4-FFF2-40B4-BE49-F238E27FC236}">
                <a16:creationId xmlns:a16="http://schemas.microsoft.com/office/drawing/2014/main" id="{E96BEA4E-C541-B79F-3176-60B481314C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29757" y="301073"/>
            <a:ext cx="5332978" cy="2996851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9E9627DB-9319-0002-23D9-0047C2EB0D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29756" y="3463924"/>
            <a:ext cx="5332978" cy="2946707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7E8DDBE9-8E69-5577-0A81-AE6B8002D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3306" y="215900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hu-HU" sz="2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Falf</a:t>
            </a:r>
            <a:r>
              <a:rPr lang="en-US" sz="2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elület</a:t>
            </a:r>
            <a: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károsodás</a:t>
            </a:r>
            <a:endParaRPr lang="en-US" sz="26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Kép 6" descr="A képen szöveg, képernyőkép, kör látható&#10;&#10;Automatikusan generált leírás">
            <a:extLst>
              <a:ext uri="{FF2B5EF4-FFF2-40B4-BE49-F238E27FC236}">
                <a16:creationId xmlns:a16="http://schemas.microsoft.com/office/drawing/2014/main" id="{7E716214-BCE6-BD89-6BBA-436E53E1A301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6580" y="3048001"/>
            <a:ext cx="4994787" cy="3449154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931773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584</TotalTime>
  <Words>383</Words>
  <Application>Microsoft Office PowerPoint</Application>
  <PresentationFormat>Szélesvásznú</PresentationFormat>
  <Paragraphs>69</Paragraphs>
  <Slides>14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9" baseType="lpstr">
      <vt:lpstr>Aptos</vt:lpstr>
      <vt:lpstr>Arial</vt:lpstr>
      <vt:lpstr>Calibri</vt:lpstr>
      <vt:lpstr>Calibri Light</vt:lpstr>
      <vt:lpstr>Office-téma</vt:lpstr>
      <vt:lpstr>Azbeszt cement csövek öregedése </vt:lpstr>
      <vt:lpstr>Milyen jellemzi a hazai azbesztcement csöveket?</vt:lpstr>
      <vt:lpstr>Csőzóna, mint öregedést befolyásoló korróziós környezet</vt:lpstr>
      <vt:lpstr>Falszerkezet korrózió megjelenési formája</vt:lpstr>
      <vt:lpstr>Biofilm jellemzői</vt:lpstr>
      <vt:lpstr>Milyenek is  a vezetékeink belülről?</vt:lpstr>
      <vt:lpstr>Csatlakozási hely károsodás</vt:lpstr>
      <vt:lpstr>Csővég tönkremenetelek</vt:lpstr>
      <vt:lpstr>Falfelület károsodás</vt:lpstr>
      <vt:lpstr>Falfelület károsodások</vt:lpstr>
      <vt:lpstr>Videó felvétel alapján jó  állapotban lévő csőszakasz</vt:lpstr>
      <vt:lpstr>Melyik vezetékszakaszok veszélyeztettek?</vt:lpstr>
      <vt:lpstr>Mi a megoldás?</vt:lpstr>
      <vt:lpstr>Köszönöm a figyelmüket!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Azbeszt cement csövek öregedése </dc:title>
  <dc:creator>Roland Fülöp</dc:creator>
  <cp:lastModifiedBy>Roland Fülöp</cp:lastModifiedBy>
  <cp:revision>1</cp:revision>
  <dcterms:created xsi:type="dcterms:W3CDTF">2024-01-17T19:36:31Z</dcterms:created>
  <dcterms:modified xsi:type="dcterms:W3CDTF">2024-01-22T08:58:15Z</dcterms:modified>
</cp:coreProperties>
</file>